
<file path=[Content_Types].xml><?xml version="1.0" encoding="utf-8"?>
<Types xmlns="http://schemas.openxmlformats.org/package/2006/content-types">
  <Default Extension="mp3" ContentType="audio/unknown"/>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Amatic SC" panose="020B0604020202020204" charset="0"/>
      <p:regular r:id="rId13"/>
      <p:bold r:id="rId14"/>
    </p:embeddedFont>
    <p:embeddedFont>
      <p:font typeface="Consolas" panose="020B0609020204030204" pitchFamily="49" charset="0"/>
      <p:regular r:id="rId15"/>
      <p:bold r:id="rId16"/>
      <p:italic r:id="rId17"/>
      <p:boldItalic r:id="rId18"/>
    </p:embeddedFont>
    <p:embeddedFont>
      <p:font typeface="Source Code Pro" panose="020B0604020202020204" charset="0"/>
      <p:regular r:id="rId19"/>
      <p:bold r:id="rId20"/>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p:scale>
          <a:sx n="77" d="100"/>
          <a:sy n="77" d="100"/>
        </p:scale>
        <p:origin x="-1182" y="-31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94546646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Shape 9"/>
          <p:cNvSpPr/>
          <p:nvPr/>
        </p:nvSpPr>
        <p:spPr>
          <a:xfrm>
            <a:off x="0" y="0"/>
            <a:ext cx="9144000" cy="3429000"/>
          </a:xfrm>
          <a:prstGeom prst="rect">
            <a:avLst/>
          </a:prstGeom>
          <a:solidFill>
            <a:schemeClr val="lt1"/>
          </a:solidFill>
          <a:ln>
            <a:noFill/>
          </a:ln>
        </p:spPr>
        <p:txBody>
          <a:bodyPr lIns="91425" tIns="91425" rIns="91425" bIns="91425" anchor="ctr" anchorCtr="0">
            <a:noAutofit/>
          </a:bodyPr>
          <a:lstStyle/>
          <a:p>
            <a:pPr>
              <a:spcBef>
                <a:spcPts val="0"/>
              </a:spcBef>
              <a:buNone/>
            </a:pPr>
            <a:endParaRPr/>
          </a:p>
        </p:txBody>
      </p:sp>
      <p:sp>
        <p:nvSpPr>
          <p:cNvPr id="10" name="Shape 10"/>
          <p:cNvSpPr txBox="1">
            <a:spLocks noGrp="1"/>
          </p:cNvSpPr>
          <p:nvPr>
            <p:ph type="ctrTitle"/>
          </p:nvPr>
        </p:nvSpPr>
        <p:spPr>
          <a:xfrm>
            <a:off x="311700" y="392150"/>
            <a:ext cx="8520599" cy="2690399"/>
          </a:xfrm>
          <a:prstGeom prst="rect">
            <a:avLst/>
          </a:prstGeom>
        </p:spPr>
        <p:txBody>
          <a:bodyPr lIns="91425" tIns="91425" rIns="91425" bIns="91425" anchor="ctr" anchorCtr="0"/>
          <a:lstStyle>
            <a:lvl1pPr algn="ctr">
              <a:spcBef>
                <a:spcPts val="0"/>
              </a:spcBef>
              <a:buSzPct val="100000"/>
              <a:defRPr sz="8000"/>
            </a:lvl1pPr>
            <a:lvl2pPr algn="ctr">
              <a:spcBef>
                <a:spcPts val="0"/>
              </a:spcBef>
              <a:buSzPct val="100000"/>
              <a:defRPr sz="8000"/>
            </a:lvl2pPr>
            <a:lvl3pPr algn="ctr">
              <a:spcBef>
                <a:spcPts val="0"/>
              </a:spcBef>
              <a:buSzPct val="100000"/>
              <a:defRPr sz="8000"/>
            </a:lvl3pPr>
            <a:lvl4pPr algn="ctr">
              <a:spcBef>
                <a:spcPts val="0"/>
              </a:spcBef>
              <a:buSzPct val="100000"/>
              <a:defRPr sz="8000"/>
            </a:lvl4pPr>
            <a:lvl5pPr algn="ctr">
              <a:spcBef>
                <a:spcPts val="0"/>
              </a:spcBef>
              <a:buSzPct val="100000"/>
              <a:defRPr sz="8000"/>
            </a:lvl5pPr>
            <a:lvl6pPr algn="ctr">
              <a:spcBef>
                <a:spcPts val="0"/>
              </a:spcBef>
              <a:buSzPct val="100000"/>
              <a:defRPr sz="8000"/>
            </a:lvl6pPr>
            <a:lvl7pPr algn="ctr">
              <a:spcBef>
                <a:spcPts val="0"/>
              </a:spcBef>
              <a:buSzPct val="100000"/>
              <a:defRPr sz="8000"/>
            </a:lvl7pPr>
            <a:lvl8pPr algn="ctr">
              <a:spcBef>
                <a:spcPts val="0"/>
              </a:spcBef>
              <a:buSzPct val="100000"/>
              <a:defRPr sz="8000"/>
            </a:lvl8pPr>
            <a:lvl9pPr algn="ctr">
              <a:spcBef>
                <a:spcPts val="0"/>
              </a:spcBef>
              <a:buSzPct val="100000"/>
              <a:defRPr sz="8000"/>
            </a:lvl9pPr>
          </a:lstStyle>
          <a:p>
            <a:endParaRPr/>
          </a:p>
        </p:txBody>
      </p:sp>
      <p:sp>
        <p:nvSpPr>
          <p:cNvPr id="11" name="Shape 11"/>
          <p:cNvSpPr txBox="1">
            <a:spLocks noGrp="1"/>
          </p:cNvSpPr>
          <p:nvPr>
            <p:ph type="subTitle" idx="1"/>
          </p:nvPr>
        </p:nvSpPr>
        <p:spPr>
          <a:xfrm>
            <a:off x="311700" y="3890400"/>
            <a:ext cx="8520599" cy="706200"/>
          </a:xfrm>
          <a:prstGeom prst="rect">
            <a:avLst/>
          </a:prstGeom>
        </p:spPr>
        <p:txBody>
          <a:bodyPr lIns="91425" tIns="91425" rIns="91425" bIns="91425" anchor="ctr" anchorCtr="0"/>
          <a:lstStyle>
            <a:lvl1pPr algn="ctr">
              <a:lnSpc>
                <a:spcPct val="100000"/>
              </a:lnSpc>
              <a:spcBef>
                <a:spcPts val="0"/>
              </a:spcBef>
              <a:spcAft>
                <a:spcPts val="0"/>
              </a:spcAft>
              <a:buClr>
                <a:schemeClr val="accent1"/>
              </a:buClr>
              <a:buSzPct val="100000"/>
              <a:buNone/>
              <a:defRPr sz="2100" b="1">
                <a:solidFill>
                  <a:schemeClr val="accent1"/>
                </a:solidFill>
              </a:defRPr>
            </a:lvl1pPr>
            <a:lvl2pPr algn="ctr">
              <a:lnSpc>
                <a:spcPct val="100000"/>
              </a:lnSpc>
              <a:spcBef>
                <a:spcPts val="0"/>
              </a:spcBef>
              <a:spcAft>
                <a:spcPts val="0"/>
              </a:spcAft>
              <a:buClr>
                <a:schemeClr val="accent1"/>
              </a:buClr>
              <a:buSzPct val="100000"/>
              <a:buNone/>
              <a:defRPr sz="2100" b="1">
                <a:solidFill>
                  <a:schemeClr val="accent1"/>
                </a:solidFill>
              </a:defRPr>
            </a:lvl2pPr>
            <a:lvl3pPr algn="ctr">
              <a:lnSpc>
                <a:spcPct val="100000"/>
              </a:lnSpc>
              <a:spcBef>
                <a:spcPts val="0"/>
              </a:spcBef>
              <a:spcAft>
                <a:spcPts val="0"/>
              </a:spcAft>
              <a:buClr>
                <a:schemeClr val="accent1"/>
              </a:buClr>
              <a:buSzPct val="100000"/>
              <a:buNone/>
              <a:defRPr sz="2100" b="1">
                <a:solidFill>
                  <a:schemeClr val="accent1"/>
                </a:solidFill>
              </a:defRPr>
            </a:lvl3pPr>
            <a:lvl4pPr algn="ctr">
              <a:lnSpc>
                <a:spcPct val="100000"/>
              </a:lnSpc>
              <a:spcBef>
                <a:spcPts val="0"/>
              </a:spcBef>
              <a:spcAft>
                <a:spcPts val="0"/>
              </a:spcAft>
              <a:buClr>
                <a:schemeClr val="accent1"/>
              </a:buClr>
              <a:buSzPct val="100000"/>
              <a:buNone/>
              <a:defRPr sz="2100" b="1">
                <a:solidFill>
                  <a:schemeClr val="accent1"/>
                </a:solidFill>
              </a:defRPr>
            </a:lvl4pPr>
            <a:lvl5pPr algn="ctr">
              <a:lnSpc>
                <a:spcPct val="100000"/>
              </a:lnSpc>
              <a:spcBef>
                <a:spcPts val="0"/>
              </a:spcBef>
              <a:spcAft>
                <a:spcPts val="0"/>
              </a:spcAft>
              <a:buClr>
                <a:schemeClr val="accent1"/>
              </a:buClr>
              <a:buSzPct val="100000"/>
              <a:buNone/>
              <a:defRPr sz="2100" b="1">
                <a:solidFill>
                  <a:schemeClr val="accent1"/>
                </a:solidFill>
              </a:defRPr>
            </a:lvl5pPr>
            <a:lvl6pPr algn="ctr">
              <a:lnSpc>
                <a:spcPct val="100000"/>
              </a:lnSpc>
              <a:spcBef>
                <a:spcPts val="0"/>
              </a:spcBef>
              <a:spcAft>
                <a:spcPts val="0"/>
              </a:spcAft>
              <a:buClr>
                <a:schemeClr val="accent1"/>
              </a:buClr>
              <a:buSzPct val="100000"/>
              <a:buNone/>
              <a:defRPr sz="2100" b="1">
                <a:solidFill>
                  <a:schemeClr val="accent1"/>
                </a:solidFill>
              </a:defRPr>
            </a:lvl6pPr>
            <a:lvl7pPr algn="ctr">
              <a:lnSpc>
                <a:spcPct val="100000"/>
              </a:lnSpc>
              <a:spcBef>
                <a:spcPts val="0"/>
              </a:spcBef>
              <a:spcAft>
                <a:spcPts val="0"/>
              </a:spcAft>
              <a:buClr>
                <a:schemeClr val="accent1"/>
              </a:buClr>
              <a:buSzPct val="100000"/>
              <a:buNone/>
              <a:defRPr sz="2100" b="1">
                <a:solidFill>
                  <a:schemeClr val="accent1"/>
                </a:solidFill>
              </a:defRPr>
            </a:lvl7pPr>
            <a:lvl8pPr algn="ctr">
              <a:lnSpc>
                <a:spcPct val="100000"/>
              </a:lnSpc>
              <a:spcBef>
                <a:spcPts val="0"/>
              </a:spcBef>
              <a:spcAft>
                <a:spcPts val="0"/>
              </a:spcAft>
              <a:buClr>
                <a:schemeClr val="accent1"/>
              </a:buClr>
              <a:buSzPct val="100000"/>
              <a:buNone/>
              <a:defRPr sz="2100" b="1">
                <a:solidFill>
                  <a:schemeClr val="accent1"/>
                </a:solidFill>
              </a:defRPr>
            </a:lvl8pPr>
            <a:lvl9pPr algn="ctr">
              <a:lnSpc>
                <a:spcPct val="100000"/>
              </a:lnSpc>
              <a:spcBef>
                <a:spcPts val="0"/>
              </a:spcBef>
              <a:spcAft>
                <a:spcPts val="0"/>
              </a:spcAft>
              <a:buClr>
                <a:schemeClr val="accent1"/>
              </a:buClr>
              <a:buSzPct val="100000"/>
              <a:buNone/>
              <a:defRPr sz="2100" b="1">
                <a:solidFill>
                  <a:schemeClr val="accent1"/>
                </a:solidFill>
              </a:defRPr>
            </a:lvl9pPr>
          </a:lstStyle>
          <a:p>
            <a:endParaRPr/>
          </a:p>
        </p:txBody>
      </p:sp>
      <p:sp>
        <p:nvSpPr>
          <p:cNvPr id="12" name="Shape 1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11700" y="1240275"/>
            <a:ext cx="8520599" cy="1981800"/>
          </a:xfrm>
          <a:prstGeom prst="rect">
            <a:avLst/>
          </a:prstGeom>
        </p:spPr>
        <p:txBody>
          <a:bodyPr lIns="91425" tIns="91425" rIns="91425" bIns="91425" anchor="b" anchorCtr="0"/>
          <a:lstStyle>
            <a:lvl1pPr algn="ctr">
              <a:spcBef>
                <a:spcPts val="0"/>
              </a:spcBef>
              <a:buClr>
                <a:schemeClr val="lt1"/>
              </a:buClr>
              <a:buSzPct val="100000"/>
              <a:defRPr sz="12000">
                <a:solidFill>
                  <a:schemeClr val="lt1"/>
                </a:solidFill>
              </a:defRPr>
            </a:lvl1pPr>
            <a:lvl2pPr algn="ctr">
              <a:spcBef>
                <a:spcPts val="0"/>
              </a:spcBef>
              <a:buClr>
                <a:schemeClr val="lt1"/>
              </a:buClr>
              <a:buSzPct val="100000"/>
              <a:defRPr sz="12000">
                <a:solidFill>
                  <a:schemeClr val="lt1"/>
                </a:solidFill>
              </a:defRPr>
            </a:lvl2pPr>
            <a:lvl3pPr algn="ctr">
              <a:spcBef>
                <a:spcPts val="0"/>
              </a:spcBef>
              <a:buClr>
                <a:schemeClr val="lt1"/>
              </a:buClr>
              <a:buSzPct val="100000"/>
              <a:defRPr sz="12000">
                <a:solidFill>
                  <a:schemeClr val="lt1"/>
                </a:solidFill>
              </a:defRPr>
            </a:lvl3pPr>
            <a:lvl4pPr algn="ctr">
              <a:spcBef>
                <a:spcPts val="0"/>
              </a:spcBef>
              <a:buClr>
                <a:schemeClr val="lt1"/>
              </a:buClr>
              <a:buSzPct val="100000"/>
              <a:defRPr sz="12000">
                <a:solidFill>
                  <a:schemeClr val="lt1"/>
                </a:solidFill>
              </a:defRPr>
            </a:lvl4pPr>
            <a:lvl5pPr algn="ctr">
              <a:spcBef>
                <a:spcPts val="0"/>
              </a:spcBef>
              <a:buClr>
                <a:schemeClr val="lt1"/>
              </a:buClr>
              <a:buSzPct val="100000"/>
              <a:defRPr sz="12000">
                <a:solidFill>
                  <a:schemeClr val="lt1"/>
                </a:solidFill>
              </a:defRPr>
            </a:lvl5pPr>
            <a:lvl6pPr algn="ctr">
              <a:spcBef>
                <a:spcPts val="0"/>
              </a:spcBef>
              <a:buClr>
                <a:schemeClr val="lt1"/>
              </a:buClr>
              <a:buSzPct val="100000"/>
              <a:defRPr sz="12000">
                <a:solidFill>
                  <a:schemeClr val="lt1"/>
                </a:solidFill>
              </a:defRPr>
            </a:lvl6pPr>
            <a:lvl7pPr algn="ctr">
              <a:spcBef>
                <a:spcPts val="0"/>
              </a:spcBef>
              <a:buClr>
                <a:schemeClr val="lt1"/>
              </a:buClr>
              <a:buSzPct val="100000"/>
              <a:defRPr sz="12000">
                <a:solidFill>
                  <a:schemeClr val="lt1"/>
                </a:solidFill>
              </a:defRPr>
            </a:lvl7pPr>
            <a:lvl8pPr algn="ctr">
              <a:spcBef>
                <a:spcPts val="0"/>
              </a:spcBef>
              <a:buClr>
                <a:schemeClr val="lt1"/>
              </a:buClr>
              <a:buSzPct val="100000"/>
              <a:defRPr sz="12000">
                <a:solidFill>
                  <a:schemeClr val="lt1"/>
                </a:solidFill>
              </a:defRPr>
            </a:lvl8pPr>
            <a:lvl9pPr algn="ctr">
              <a:spcBef>
                <a:spcPts val="0"/>
              </a:spcBef>
              <a:buClr>
                <a:schemeClr val="lt1"/>
              </a:buClr>
              <a:buSzPct val="100000"/>
              <a:defRPr sz="12000">
                <a:solidFill>
                  <a:schemeClr val="lt1"/>
                </a:solidFill>
              </a:defRPr>
            </a:lvl9pPr>
          </a:lstStyle>
          <a:p>
            <a:endParaRPr/>
          </a:p>
        </p:txBody>
      </p:sp>
      <p:sp>
        <p:nvSpPr>
          <p:cNvPr id="47" name="Shape 47"/>
          <p:cNvSpPr txBox="1">
            <a:spLocks noGrp="1"/>
          </p:cNvSpPr>
          <p:nvPr>
            <p:ph type="body" idx="1"/>
          </p:nvPr>
        </p:nvSpPr>
        <p:spPr>
          <a:xfrm>
            <a:off x="311700" y="3304625"/>
            <a:ext cx="8520599" cy="1300800"/>
          </a:xfrm>
          <a:prstGeom prst="rect">
            <a:avLst/>
          </a:prstGeom>
        </p:spPr>
        <p:txBody>
          <a:bodyPr lIns="91425" tIns="91425" rIns="91425" bIns="91425" anchor="t" anchorCtr="0"/>
          <a:lstStyle>
            <a:lvl1pPr algn="ctr">
              <a:spcBef>
                <a:spcPts val="0"/>
              </a:spcBef>
              <a:buClr>
                <a:schemeClr val="accent1"/>
              </a:buClr>
              <a:defRPr>
                <a:solidFill>
                  <a:schemeClr val="accent1"/>
                </a:solidFill>
              </a:defRPr>
            </a:lvl1pPr>
            <a:lvl2pPr algn="ctr">
              <a:spcBef>
                <a:spcPts val="0"/>
              </a:spcBef>
              <a:buClr>
                <a:schemeClr val="accent1"/>
              </a:buClr>
              <a:defRPr>
                <a:solidFill>
                  <a:schemeClr val="accent1"/>
                </a:solidFill>
              </a:defRPr>
            </a:lvl2pPr>
            <a:lvl3pPr algn="ctr">
              <a:spcBef>
                <a:spcPts val="0"/>
              </a:spcBef>
              <a:buClr>
                <a:schemeClr val="accent1"/>
              </a:buClr>
              <a:defRPr>
                <a:solidFill>
                  <a:schemeClr val="accent1"/>
                </a:solidFill>
              </a:defRPr>
            </a:lvl3pPr>
            <a:lvl4pPr algn="ctr">
              <a:spcBef>
                <a:spcPts val="0"/>
              </a:spcBef>
              <a:buClr>
                <a:schemeClr val="accent1"/>
              </a:buClr>
              <a:defRPr>
                <a:solidFill>
                  <a:schemeClr val="accent1"/>
                </a:solidFill>
              </a:defRPr>
            </a:lvl4pPr>
            <a:lvl5pPr algn="ctr">
              <a:spcBef>
                <a:spcPts val="0"/>
              </a:spcBef>
              <a:buClr>
                <a:schemeClr val="accent1"/>
              </a:buClr>
              <a:defRPr>
                <a:solidFill>
                  <a:schemeClr val="accent1"/>
                </a:solidFill>
              </a:defRPr>
            </a:lvl5pPr>
            <a:lvl6pPr algn="ctr">
              <a:spcBef>
                <a:spcPts val="0"/>
              </a:spcBef>
              <a:buClr>
                <a:schemeClr val="accent1"/>
              </a:buClr>
              <a:defRPr>
                <a:solidFill>
                  <a:schemeClr val="accent1"/>
                </a:solidFill>
              </a:defRPr>
            </a:lvl6pPr>
            <a:lvl7pPr algn="ctr">
              <a:spcBef>
                <a:spcPts val="0"/>
              </a:spcBef>
              <a:buClr>
                <a:schemeClr val="accent1"/>
              </a:buClr>
              <a:defRPr>
                <a:solidFill>
                  <a:schemeClr val="accent1"/>
                </a:solidFill>
              </a:defRPr>
            </a:lvl7pPr>
            <a:lvl8pPr algn="ctr">
              <a:spcBef>
                <a:spcPts val="0"/>
              </a:spcBef>
              <a:buClr>
                <a:schemeClr val="accent1"/>
              </a:buClr>
              <a:defRPr>
                <a:solidFill>
                  <a:schemeClr val="accent1"/>
                </a:solidFill>
              </a:defRPr>
            </a:lvl8pPr>
            <a:lvl9pPr algn="ctr">
              <a:spcBef>
                <a:spcPts val="0"/>
              </a:spcBef>
              <a:buClr>
                <a:schemeClr val="accent1"/>
              </a:buClr>
              <a:defRPr>
                <a:solidFill>
                  <a:schemeClr val="accent1"/>
                </a:solidFill>
              </a:defRPr>
            </a:lvl9pPr>
          </a:lstStyle>
          <a:p>
            <a:endParaRPr/>
          </a:p>
        </p:txBody>
      </p:sp>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9"/>
        <p:cNvGrpSpPr/>
        <p:nvPr/>
      </p:nvGrpSpPr>
      <p:grpSpPr>
        <a:xfrm>
          <a:off x="0" y="0"/>
          <a:ext cx="0" cy="0"/>
          <a:chOff x="0" y="0"/>
          <a:chExt cx="0" cy="0"/>
        </a:xfrm>
      </p:grpSpPr>
      <p:sp>
        <p:nvSpPr>
          <p:cNvPr id="50" name="Shape 5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bg>
      <p:bgPr>
        <a:solidFill>
          <a:schemeClr val="dk1"/>
        </a:solidFill>
        <a:effectLst/>
      </p:bgPr>
    </p:bg>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802750" y="802500"/>
            <a:ext cx="3538499" cy="3538499"/>
          </a:xfrm>
          <a:prstGeom prst="rect">
            <a:avLst/>
          </a:prstGeom>
          <a:solidFill>
            <a:srgbClr val="FFFFFF"/>
          </a:solidFill>
        </p:spPr>
        <p:txBody>
          <a:bodyPr lIns="91425" tIns="91425" rIns="91425" bIns="91425" anchor="ctr"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5" name="Shape 1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292850"/>
            <a:ext cx="8520599" cy="8009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311700" y="1228675"/>
            <a:ext cx="8520599" cy="33401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292850"/>
            <a:ext cx="8520599" cy="8009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body" idx="1"/>
          </p:nvPr>
        </p:nvSpPr>
        <p:spPr>
          <a:xfrm>
            <a:off x="311700" y="1228675"/>
            <a:ext cx="3999899" cy="3340199"/>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3" name="Shape 23"/>
          <p:cNvSpPr txBox="1">
            <a:spLocks noGrp="1"/>
          </p:cNvSpPr>
          <p:nvPr>
            <p:ph type="body" idx="2"/>
          </p:nvPr>
        </p:nvSpPr>
        <p:spPr>
          <a:xfrm>
            <a:off x="4832400" y="1228675"/>
            <a:ext cx="3999899" cy="3340199"/>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04800" y="309350"/>
            <a:ext cx="8537700" cy="748200"/>
          </a:xfrm>
          <a:prstGeom prst="rect">
            <a:avLst/>
          </a:prstGeom>
        </p:spPr>
        <p:txBody>
          <a:bodyPr lIns="91425" tIns="91425" rIns="91425" bIns="91425" anchor="t" anchorCtr="0"/>
          <a:lstStyle>
            <a:lvl1pPr>
              <a:spcBef>
                <a:spcPts val="0"/>
              </a:spcBef>
              <a:buSzPct val="100000"/>
              <a:defRPr sz="4000"/>
            </a:lvl1pPr>
            <a:lvl2pPr>
              <a:spcBef>
                <a:spcPts val="0"/>
              </a:spcBef>
              <a:buSzPct val="100000"/>
              <a:defRPr sz="4000"/>
            </a:lvl2pPr>
            <a:lvl3pPr>
              <a:spcBef>
                <a:spcPts val="0"/>
              </a:spcBef>
              <a:buSzPct val="100000"/>
              <a:defRPr sz="4000"/>
            </a:lvl3pPr>
            <a:lvl4pPr>
              <a:spcBef>
                <a:spcPts val="0"/>
              </a:spcBef>
              <a:buSzPct val="100000"/>
              <a:defRPr sz="4000"/>
            </a:lvl4pPr>
            <a:lvl5pPr>
              <a:spcBef>
                <a:spcPts val="0"/>
              </a:spcBef>
              <a:buSzPct val="100000"/>
              <a:defRPr sz="4000"/>
            </a:lvl5pPr>
            <a:lvl6pPr>
              <a:spcBef>
                <a:spcPts val="0"/>
              </a:spcBef>
              <a:buSzPct val="100000"/>
              <a:defRPr sz="4000"/>
            </a:lvl6pPr>
            <a:lvl7pPr>
              <a:spcBef>
                <a:spcPts val="0"/>
              </a:spcBef>
              <a:buSzPct val="100000"/>
              <a:defRPr sz="4000"/>
            </a:lvl7pPr>
            <a:lvl8pPr>
              <a:spcBef>
                <a:spcPts val="0"/>
              </a:spcBef>
              <a:buSzPct val="100000"/>
              <a:defRPr sz="4000"/>
            </a:lvl8pPr>
            <a:lvl9pPr>
              <a:spcBef>
                <a:spcPts val="0"/>
              </a:spcBef>
              <a:buSzPct val="100000"/>
              <a:defRPr sz="4000"/>
            </a:lvl9pPr>
          </a:lstStyle>
          <a:p>
            <a:endParaRPr/>
          </a:p>
        </p:txBody>
      </p:sp>
      <p:sp>
        <p:nvSpPr>
          <p:cNvPr id="27" name="Shape 2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3000"/>
            </a:lvl1pPr>
            <a:lvl2pPr>
              <a:spcBef>
                <a:spcPts val="0"/>
              </a:spcBef>
              <a:buSzPct val="100000"/>
              <a:defRPr sz="3000"/>
            </a:lvl2pPr>
            <a:lvl3pPr>
              <a:spcBef>
                <a:spcPts val="0"/>
              </a:spcBef>
              <a:buSzPct val="100000"/>
              <a:defRPr sz="3000"/>
            </a:lvl3pPr>
            <a:lvl4pPr>
              <a:spcBef>
                <a:spcPts val="0"/>
              </a:spcBef>
              <a:buSzPct val="100000"/>
              <a:defRPr sz="3000"/>
            </a:lvl4pPr>
            <a:lvl5pPr>
              <a:spcBef>
                <a:spcPts val="0"/>
              </a:spcBef>
              <a:buSzPct val="100000"/>
              <a:defRPr sz="3000"/>
            </a:lvl5pPr>
            <a:lvl6pPr>
              <a:spcBef>
                <a:spcPts val="0"/>
              </a:spcBef>
              <a:buSzPct val="100000"/>
              <a:defRPr sz="3000"/>
            </a:lvl6pPr>
            <a:lvl7pPr>
              <a:spcBef>
                <a:spcPts val="0"/>
              </a:spcBef>
              <a:buSzPct val="100000"/>
              <a:defRPr sz="3000"/>
            </a:lvl7pPr>
            <a:lvl8pPr>
              <a:spcBef>
                <a:spcPts val="0"/>
              </a:spcBef>
              <a:buSzPct val="100000"/>
              <a:defRPr sz="3000"/>
            </a:lvl8pPr>
            <a:lvl9pPr>
              <a:spcBef>
                <a:spcPts val="0"/>
              </a:spcBef>
              <a:buSzPct val="100000"/>
              <a:defRPr sz="3000"/>
            </a:lvl9pPr>
          </a:lstStyle>
          <a:p>
            <a:endParaRPr/>
          </a:p>
        </p:txBody>
      </p:sp>
      <p:sp>
        <p:nvSpPr>
          <p:cNvPr id="30" name="Shape 30"/>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526350"/>
            <a:ext cx="5618700" cy="4090800"/>
          </a:xfrm>
          <a:prstGeom prst="rect">
            <a:avLst/>
          </a:prstGeom>
        </p:spPr>
        <p:txBody>
          <a:bodyPr lIns="91425" tIns="91425" rIns="91425" bIns="91425" anchor="ctr" anchorCtr="0"/>
          <a:lstStyle>
            <a:lvl1pPr>
              <a:spcBef>
                <a:spcPts val="0"/>
              </a:spcBef>
              <a:buClr>
                <a:schemeClr val="lt1"/>
              </a:buClr>
              <a:buSzPct val="100000"/>
              <a:defRPr sz="6000">
                <a:solidFill>
                  <a:schemeClr val="lt1"/>
                </a:solidFill>
              </a:defRPr>
            </a:lvl1pPr>
            <a:lvl2pPr>
              <a:spcBef>
                <a:spcPts val="0"/>
              </a:spcBef>
              <a:buClr>
                <a:schemeClr val="lt1"/>
              </a:buClr>
              <a:buSzPct val="100000"/>
              <a:defRPr sz="6000">
                <a:solidFill>
                  <a:schemeClr val="lt1"/>
                </a:solidFill>
              </a:defRPr>
            </a:lvl2pPr>
            <a:lvl3pPr>
              <a:spcBef>
                <a:spcPts val="0"/>
              </a:spcBef>
              <a:buClr>
                <a:schemeClr val="lt1"/>
              </a:buClr>
              <a:buSzPct val="100000"/>
              <a:defRPr sz="6000">
                <a:solidFill>
                  <a:schemeClr val="lt1"/>
                </a:solidFill>
              </a:defRPr>
            </a:lvl3pPr>
            <a:lvl4pPr>
              <a:spcBef>
                <a:spcPts val="0"/>
              </a:spcBef>
              <a:buClr>
                <a:schemeClr val="lt1"/>
              </a:buClr>
              <a:buSzPct val="100000"/>
              <a:defRPr sz="6000">
                <a:solidFill>
                  <a:schemeClr val="lt1"/>
                </a:solidFill>
              </a:defRPr>
            </a:lvl4pPr>
            <a:lvl5pPr>
              <a:spcBef>
                <a:spcPts val="0"/>
              </a:spcBef>
              <a:buClr>
                <a:schemeClr val="lt1"/>
              </a:buClr>
              <a:buSzPct val="100000"/>
              <a:defRPr sz="6000">
                <a:solidFill>
                  <a:schemeClr val="lt1"/>
                </a:solidFill>
              </a:defRPr>
            </a:lvl5pPr>
            <a:lvl6pPr>
              <a:spcBef>
                <a:spcPts val="0"/>
              </a:spcBef>
              <a:buClr>
                <a:schemeClr val="lt1"/>
              </a:buClr>
              <a:buSzPct val="100000"/>
              <a:defRPr sz="6000">
                <a:solidFill>
                  <a:schemeClr val="lt1"/>
                </a:solidFill>
              </a:defRPr>
            </a:lvl6pPr>
            <a:lvl7pPr>
              <a:spcBef>
                <a:spcPts val="0"/>
              </a:spcBef>
              <a:buClr>
                <a:schemeClr val="lt1"/>
              </a:buClr>
              <a:buSzPct val="100000"/>
              <a:defRPr sz="6000">
                <a:solidFill>
                  <a:schemeClr val="lt1"/>
                </a:solidFill>
              </a:defRPr>
            </a:lvl7pPr>
            <a:lvl8pPr>
              <a:spcBef>
                <a:spcPts val="0"/>
              </a:spcBef>
              <a:buClr>
                <a:schemeClr val="lt1"/>
              </a:buClr>
              <a:buSzPct val="100000"/>
              <a:defRPr sz="6000">
                <a:solidFill>
                  <a:schemeClr val="lt1"/>
                </a:solidFill>
              </a:defRPr>
            </a:lvl8pPr>
            <a:lvl9pPr>
              <a:spcBef>
                <a:spcPts val="0"/>
              </a:spcBef>
              <a:buClr>
                <a:schemeClr val="lt1"/>
              </a:buClr>
              <a:buSzPct val="100000"/>
              <a:defRPr sz="6000">
                <a:solidFill>
                  <a:schemeClr val="lt1"/>
                </a:solidFill>
              </a:defRPr>
            </a:lvl9pPr>
          </a:lstStyle>
          <a:p>
            <a:endParaRPr/>
          </a:p>
        </p:txBody>
      </p:sp>
      <p:sp>
        <p:nvSpPr>
          <p:cNvPr id="34" name="Shape 3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499"/>
          </a:xfrm>
          <a:prstGeom prst="rect">
            <a:avLst/>
          </a:prstGeom>
          <a:solidFill>
            <a:schemeClr val="dk1"/>
          </a:solidFill>
          <a:ln>
            <a:noFill/>
          </a:ln>
        </p:spPr>
        <p:txBody>
          <a:bodyPr lIns="91425" tIns="91425" rIns="91425" bIns="91425" anchor="ctr" anchorCtr="0">
            <a:noAutofit/>
          </a:bodyPr>
          <a:lstStyle/>
          <a:p>
            <a:pPr>
              <a:spcBef>
                <a:spcPts val="0"/>
              </a:spcBef>
              <a:buNone/>
            </a:pPr>
            <a:endParaRPr/>
          </a:p>
        </p:txBody>
      </p:sp>
      <p:cxnSp>
        <p:nvCxnSpPr>
          <p:cNvPr id="37" name="Shape 37"/>
          <p:cNvCxnSpPr/>
          <p:nvPr/>
        </p:nvCxnSpPr>
        <p:spPr>
          <a:xfrm>
            <a:off x="5029675" y="4495500"/>
            <a:ext cx="468300" cy="0"/>
          </a:xfrm>
          <a:prstGeom prst="straightConnector1">
            <a:avLst/>
          </a:prstGeom>
          <a:noFill/>
          <a:ln w="28575" cap="flat" cmpd="sng">
            <a:solidFill>
              <a:schemeClr val="lt1"/>
            </a:solidFill>
            <a:prstDash val="solid"/>
            <a:round/>
            <a:headEnd type="none" w="med" len="med"/>
            <a:tailEnd type="none" w="med" len="med"/>
          </a:ln>
        </p:spPr>
      </p:cxnSp>
      <p:sp>
        <p:nvSpPr>
          <p:cNvPr id="38" name="Shape 38"/>
          <p:cNvSpPr txBox="1">
            <a:spLocks noGrp="1"/>
          </p:cNvSpPr>
          <p:nvPr>
            <p:ph type="title"/>
          </p:nvPr>
        </p:nvSpPr>
        <p:spPr>
          <a:xfrm>
            <a:off x="265500" y="1081400"/>
            <a:ext cx="4045199" cy="1710300"/>
          </a:xfrm>
          <a:prstGeom prst="rect">
            <a:avLst/>
          </a:prstGeom>
        </p:spPr>
        <p:txBody>
          <a:bodyPr lIns="91425" tIns="91425" rIns="91425" bIns="91425" anchor="b" anchorCtr="0"/>
          <a:lstStyle>
            <a:lvl1pPr algn="ctr">
              <a:spcBef>
                <a:spcPts val="0"/>
              </a:spcBef>
              <a:buSzPct val="100000"/>
              <a:defRPr sz="5400"/>
            </a:lvl1pPr>
            <a:lvl2pPr algn="ctr">
              <a:spcBef>
                <a:spcPts val="0"/>
              </a:spcBef>
              <a:buSzPct val="100000"/>
              <a:defRPr sz="5400"/>
            </a:lvl2pPr>
            <a:lvl3pPr algn="ctr">
              <a:spcBef>
                <a:spcPts val="0"/>
              </a:spcBef>
              <a:buSzPct val="100000"/>
              <a:defRPr sz="5400"/>
            </a:lvl3pPr>
            <a:lvl4pPr algn="ctr">
              <a:spcBef>
                <a:spcPts val="0"/>
              </a:spcBef>
              <a:buSzPct val="100000"/>
              <a:defRPr sz="5400"/>
            </a:lvl4pPr>
            <a:lvl5pPr algn="ctr">
              <a:spcBef>
                <a:spcPts val="0"/>
              </a:spcBef>
              <a:buSzPct val="100000"/>
              <a:defRPr sz="5400"/>
            </a:lvl5pPr>
            <a:lvl6pPr algn="ctr">
              <a:spcBef>
                <a:spcPts val="0"/>
              </a:spcBef>
              <a:buSzPct val="100000"/>
              <a:defRPr sz="5400"/>
            </a:lvl6pPr>
            <a:lvl7pPr algn="ctr">
              <a:spcBef>
                <a:spcPts val="0"/>
              </a:spcBef>
              <a:buSzPct val="100000"/>
              <a:defRPr sz="5400"/>
            </a:lvl7pPr>
            <a:lvl8pPr algn="ctr">
              <a:spcBef>
                <a:spcPts val="0"/>
              </a:spcBef>
              <a:buSzPct val="100000"/>
              <a:defRPr sz="5400"/>
            </a:lvl8pPr>
            <a:lvl9pPr algn="ctr">
              <a:spcBef>
                <a:spcPts val="0"/>
              </a:spcBef>
              <a:buSzPct val="100000"/>
              <a:defRPr sz="5400"/>
            </a:lvl9pPr>
          </a:lstStyle>
          <a:p>
            <a:endParaRPr/>
          </a:p>
        </p:txBody>
      </p:sp>
      <p:sp>
        <p:nvSpPr>
          <p:cNvPr id="39" name="Shape 39"/>
          <p:cNvSpPr txBox="1">
            <a:spLocks noGrp="1"/>
          </p:cNvSpPr>
          <p:nvPr>
            <p:ph type="subTitle" idx="1"/>
          </p:nvPr>
        </p:nvSpPr>
        <p:spPr>
          <a:xfrm>
            <a:off x="265500" y="2845222"/>
            <a:ext cx="4045199" cy="1345500"/>
          </a:xfrm>
          <a:prstGeom prst="rect">
            <a:avLst/>
          </a:prstGeom>
        </p:spPr>
        <p:txBody>
          <a:bodyPr lIns="91425" tIns="91425" rIns="91425" bIns="91425" anchor="t" anchorCtr="0"/>
          <a:lstStyle>
            <a:lvl1pPr algn="ctr">
              <a:lnSpc>
                <a:spcPct val="100000"/>
              </a:lnSpc>
              <a:spcBef>
                <a:spcPts val="0"/>
              </a:spcBef>
              <a:spcAft>
                <a:spcPts val="0"/>
              </a:spcAft>
              <a:buNone/>
              <a:defRPr/>
            </a:lvl1pPr>
            <a:lvl2pPr algn="ctr">
              <a:lnSpc>
                <a:spcPct val="100000"/>
              </a:lnSpc>
              <a:spcBef>
                <a:spcPts val="0"/>
              </a:spcBef>
              <a:spcAft>
                <a:spcPts val="0"/>
              </a:spcAft>
              <a:buSzPct val="100000"/>
              <a:buNone/>
              <a:defRPr sz="1800"/>
            </a:lvl2pPr>
            <a:lvl3pPr algn="ctr">
              <a:lnSpc>
                <a:spcPct val="100000"/>
              </a:lnSpc>
              <a:spcBef>
                <a:spcPts val="0"/>
              </a:spcBef>
              <a:spcAft>
                <a:spcPts val="0"/>
              </a:spcAft>
              <a:buSzPct val="100000"/>
              <a:buNone/>
              <a:defRPr sz="1800"/>
            </a:lvl3pPr>
            <a:lvl4pPr algn="ctr">
              <a:lnSpc>
                <a:spcPct val="100000"/>
              </a:lnSpc>
              <a:spcBef>
                <a:spcPts val="0"/>
              </a:spcBef>
              <a:spcAft>
                <a:spcPts val="0"/>
              </a:spcAft>
              <a:buSzPct val="100000"/>
              <a:buNone/>
              <a:defRPr sz="1800"/>
            </a:lvl4pPr>
            <a:lvl5pPr algn="ctr">
              <a:lnSpc>
                <a:spcPct val="100000"/>
              </a:lnSpc>
              <a:spcBef>
                <a:spcPts val="0"/>
              </a:spcBef>
              <a:spcAft>
                <a:spcPts val="0"/>
              </a:spcAft>
              <a:buSzPct val="100000"/>
              <a:buNone/>
              <a:defRPr sz="1800"/>
            </a:lvl5pPr>
            <a:lvl6pPr algn="ctr">
              <a:lnSpc>
                <a:spcPct val="100000"/>
              </a:lnSpc>
              <a:spcBef>
                <a:spcPts val="0"/>
              </a:spcBef>
              <a:spcAft>
                <a:spcPts val="0"/>
              </a:spcAft>
              <a:buSzPct val="100000"/>
              <a:buNone/>
              <a:defRPr sz="1800"/>
            </a:lvl6pPr>
            <a:lvl7pPr algn="ctr">
              <a:lnSpc>
                <a:spcPct val="100000"/>
              </a:lnSpc>
              <a:spcBef>
                <a:spcPts val="0"/>
              </a:spcBef>
              <a:spcAft>
                <a:spcPts val="0"/>
              </a:spcAft>
              <a:buSzPct val="100000"/>
              <a:buNone/>
              <a:defRPr sz="1800"/>
            </a:lvl7pPr>
            <a:lvl8pPr algn="ctr">
              <a:lnSpc>
                <a:spcPct val="100000"/>
              </a:lnSpc>
              <a:spcBef>
                <a:spcPts val="0"/>
              </a:spcBef>
              <a:spcAft>
                <a:spcPts val="0"/>
              </a:spcAft>
              <a:buSzPct val="100000"/>
              <a:buNone/>
              <a:defRPr sz="1800"/>
            </a:lvl8pPr>
            <a:lvl9pPr algn="ctr">
              <a:lnSpc>
                <a:spcPct val="100000"/>
              </a:lnSpc>
              <a:spcBef>
                <a:spcPts val="0"/>
              </a:spcBef>
              <a:spcAft>
                <a:spcPts val="0"/>
              </a:spcAft>
              <a:buSzPct val="100000"/>
              <a:buNone/>
              <a:defRPr sz="1800"/>
            </a:lvl9pPr>
          </a:lstStyle>
          <a:p>
            <a:endParaRPr/>
          </a:p>
        </p:txBody>
      </p:sp>
      <p:sp>
        <p:nvSpPr>
          <p:cNvPr id="40" name="Shape 40"/>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chemeClr val="accent1"/>
              </a:buClr>
              <a:defRPr>
                <a:solidFill>
                  <a:schemeClr val="accent1"/>
                </a:solidFill>
              </a:defRPr>
            </a:lvl1pPr>
            <a:lvl2pPr>
              <a:spcBef>
                <a:spcPts val="0"/>
              </a:spcBef>
              <a:buClr>
                <a:schemeClr val="accent1"/>
              </a:buClr>
              <a:defRPr>
                <a:solidFill>
                  <a:schemeClr val="accent1"/>
                </a:solidFill>
              </a:defRPr>
            </a:lvl2pPr>
            <a:lvl3pPr>
              <a:spcBef>
                <a:spcPts val="0"/>
              </a:spcBef>
              <a:buClr>
                <a:schemeClr val="accent1"/>
              </a:buClr>
              <a:defRPr>
                <a:solidFill>
                  <a:schemeClr val="accent1"/>
                </a:solidFill>
              </a:defRPr>
            </a:lvl3pPr>
            <a:lvl4pPr>
              <a:spcBef>
                <a:spcPts val="0"/>
              </a:spcBef>
              <a:buClr>
                <a:schemeClr val="accent1"/>
              </a:buClr>
              <a:defRPr>
                <a:solidFill>
                  <a:schemeClr val="accent1"/>
                </a:solidFill>
              </a:defRPr>
            </a:lvl4pPr>
            <a:lvl5pPr>
              <a:spcBef>
                <a:spcPts val="0"/>
              </a:spcBef>
              <a:buClr>
                <a:schemeClr val="accent1"/>
              </a:buClr>
              <a:defRPr>
                <a:solidFill>
                  <a:schemeClr val="accent1"/>
                </a:solidFill>
              </a:defRPr>
            </a:lvl5pPr>
            <a:lvl6pPr>
              <a:spcBef>
                <a:spcPts val="0"/>
              </a:spcBef>
              <a:buClr>
                <a:schemeClr val="accent1"/>
              </a:buClr>
              <a:defRPr>
                <a:solidFill>
                  <a:schemeClr val="accent1"/>
                </a:solidFill>
              </a:defRPr>
            </a:lvl6pPr>
            <a:lvl7pPr>
              <a:spcBef>
                <a:spcPts val="0"/>
              </a:spcBef>
              <a:buClr>
                <a:schemeClr val="accent1"/>
              </a:buClr>
              <a:defRPr>
                <a:solidFill>
                  <a:schemeClr val="accent1"/>
                </a:solidFill>
              </a:defRPr>
            </a:lvl7pPr>
            <a:lvl8pPr>
              <a:spcBef>
                <a:spcPts val="0"/>
              </a:spcBef>
              <a:buClr>
                <a:schemeClr val="accent1"/>
              </a:buClr>
              <a:defRPr>
                <a:solidFill>
                  <a:schemeClr val="accent1"/>
                </a:solidFill>
              </a:defRPr>
            </a:lvl8pPr>
            <a:lvl9pPr>
              <a:spcBef>
                <a:spcPts val="0"/>
              </a:spcBef>
              <a:buClr>
                <a:schemeClr val="accent1"/>
              </a:buClr>
              <a:defRPr>
                <a:solidFill>
                  <a:schemeClr val="accent1"/>
                </a:solidFill>
              </a:defRPr>
            </a:lvl9pPr>
          </a:lstStyle>
          <a:p>
            <a:endParaRPr/>
          </a:p>
        </p:txBody>
      </p:sp>
      <p:sp>
        <p:nvSpPr>
          <p:cNvPr id="41" name="Shape 4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319500" y="4230575"/>
            <a:ext cx="5998800" cy="598799"/>
          </a:xfrm>
          <a:prstGeom prst="rect">
            <a:avLst/>
          </a:prstGeom>
        </p:spPr>
        <p:txBody>
          <a:bodyPr lIns="91425" tIns="91425" rIns="91425" bIns="91425" anchor="ctr" anchorCtr="0"/>
          <a:lstStyle>
            <a:lvl1pPr>
              <a:lnSpc>
                <a:spcPct val="100000"/>
              </a:lnSpc>
              <a:spcBef>
                <a:spcPts val="0"/>
              </a:spcBef>
              <a:spcAft>
                <a:spcPts val="0"/>
              </a:spcAft>
              <a:buClr>
                <a:schemeClr val="accent1"/>
              </a:buClr>
              <a:buSzPct val="100000"/>
              <a:buFont typeface="Amatic SC"/>
              <a:buNone/>
              <a:defRPr sz="2400" b="1">
                <a:solidFill>
                  <a:schemeClr val="accent1"/>
                </a:solidFill>
                <a:latin typeface="Amatic SC"/>
                <a:ea typeface="Amatic SC"/>
                <a:cs typeface="Amatic SC"/>
                <a:sym typeface="Amatic SC"/>
              </a:defRPr>
            </a:lvl1pPr>
          </a:lstStyle>
          <a:p>
            <a:endParaRPr/>
          </a:p>
        </p:txBody>
      </p:sp>
      <p:sp>
        <p:nvSpPr>
          <p:cNvPr id="44" name="Shape 4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292850"/>
            <a:ext cx="8520599" cy="800999"/>
          </a:xfrm>
          <a:prstGeom prst="rect">
            <a:avLst/>
          </a:prstGeom>
          <a:noFill/>
          <a:ln>
            <a:noFill/>
          </a:ln>
        </p:spPr>
        <p:txBody>
          <a:bodyPr lIns="91425" tIns="91425" rIns="91425" bIns="91425" anchor="t" anchorCtr="0"/>
          <a:lstStyle>
            <a:lvl1pPr>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1pPr>
            <a:lvl2pPr>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2pPr>
            <a:lvl3pPr>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3pPr>
            <a:lvl4pPr>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4pPr>
            <a:lvl5pPr>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5pPr>
            <a:lvl6pPr>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6pPr>
            <a:lvl7pPr>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7pPr>
            <a:lvl8pPr>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8pPr>
            <a:lvl9pPr>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9pPr>
          </a:lstStyle>
          <a:p>
            <a:endParaRPr/>
          </a:p>
        </p:txBody>
      </p:sp>
      <p:sp>
        <p:nvSpPr>
          <p:cNvPr id="6" name="Shape 6"/>
          <p:cNvSpPr txBox="1">
            <a:spLocks noGrp="1"/>
          </p:cNvSpPr>
          <p:nvPr>
            <p:ph type="body" idx="1"/>
          </p:nvPr>
        </p:nvSpPr>
        <p:spPr>
          <a:xfrm>
            <a:off x="311700" y="1228675"/>
            <a:ext cx="8520599" cy="3340199"/>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endParaRPr lang="en" sz="1000">
              <a:solidFill>
                <a:schemeClr val="accent1"/>
              </a:solidFill>
              <a:latin typeface="Source Code Pro"/>
              <a:ea typeface="Source Code Pro"/>
              <a:cs typeface="Source Code Pro"/>
              <a:sym typeface="Source Code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mp3"/><Relationship Id="rId7" Type="http://schemas.openxmlformats.org/officeDocument/2006/relationships/notesSlide" Target="../notesSlides/notesSlide1.xml"/><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2.png"/><Relationship Id="rId2" Type="http://schemas.microsoft.com/office/2007/relationships/media" Target="../media/media11.wav"/><Relationship Id="rId1" Type="http://schemas.openxmlformats.org/officeDocument/2006/relationships/tags" Target="../tags/tag10.xml"/><Relationship Id="rId6" Type="http://schemas.openxmlformats.org/officeDocument/2006/relationships/image" Target="../media/image11.gi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2.pn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3.gif"/><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2.png"/><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4.gif"/><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2.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5.gif"/><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2.png"/><Relationship Id="rId2" Type="http://schemas.microsoft.com/office/2007/relationships/media" Target="../media/media6.wav"/><Relationship Id="rId1" Type="http://schemas.openxmlformats.org/officeDocument/2006/relationships/tags" Target="../tags/tag5.xml"/><Relationship Id="rId6" Type="http://schemas.openxmlformats.org/officeDocument/2006/relationships/image" Target="../media/image6.gif"/><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2.png"/><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image" Target="../media/image7.gif"/><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2.png"/><Relationship Id="rId2" Type="http://schemas.microsoft.com/office/2007/relationships/media" Target="../media/media8.wav"/><Relationship Id="rId1" Type="http://schemas.openxmlformats.org/officeDocument/2006/relationships/tags" Target="../tags/tag7.xml"/><Relationship Id="rId6" Type="http://schemas.openxmlformats.org/officeDocument/2006/relationships/image" Target="../media/image8.gif"/><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2.png"/><Relationship Id="rId2" Type="http://schemas.microsoft.com/office/2007/relationships/media" Target="../media/media9.wav"/><Relationship Id="rId1" Type="http://schemas.openxmlformats.org/officeDocument/2006/relationships/tags" Target="../tags/tag8.xml"/><Relationship Id="rId6" Type="http://schemas.openxmlformats.org/officeDocument/2006/relationships/image" Target="../media/image9.gif"/><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2.png"/><Relationship Id="rId2" Type="http://schemas.microsoft.com/office/2007/relationships/media" Target="../media/media10.wav"/><Relationship Id="rId1" Type="http://schemas.openxmlformats.org/officeDocument/2006/relationships/tags" Target="../tags/tag9.xml"/><Relationship Id="rId6" Type="http://schemas.openxmlformats.org/officeDocument/2006/relationships/image" Target="../media/image10.gif"/><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subTitle" idx="1"/>
          </p:nvPr>
        </p:nvSpPr>
        <p:spPr>
          <a:xfrm>
            <a:off x="120430" y="3253373"/>
            <a:ext cx="8832300" cy="1910399"/>
          </a:xfrm>
          <a:prstGeom prst="rect">
            <a:avLst/>
          </a:prstGeom>
        </p:spPr>
        <p:txBody>
          <a:bodyPr lIns="91425" tIns="91425" rIns="91425" bIns="91425" anchor="ctr" anchorCtr="0">
            <a:noAutofit/>
          </a:bodyPr>
          <a:lstStyle/>
          <a:p>
            <a:r>
              <a:rPr lang="en" sz="8800" dirty="0" smtClean="0">
                <a:latin typeface="Amatic SC" panose="020B0604020202020204" charset="0"/>
                <a:ea typeface="Consolas"/>
                <a:cs typeface="Consolas"/>
                <a:sym typeface="Consolas"/>
              </a:rPr>
              <a:t> Presentation</a:t>
            </a:r>
            <a:endParaRPr lang="en" sz="8800" dirty="0">
              <a:latin typeface="Amatic SC" panose="020B0604020202020204" charset="0"/>
              <a:ea typeface="Consolas"/>
              <a:cs typeface="Consolas"/>
              <a:sym typeface="Consolas"/>
            </a:endParaRPr>
          </a:p>
        </p:txBody>
      </p:sp>
      <p:pic>
        <p:nvPicPr>
          <p:cNvPr id="56" name="Shape 56"/>
          <p:cNvPicPr preferRelativeResize="0"/>
          <p:nvPr/>
        </p:nvPicPr>
        <p:blipFill>
          <a:blip r:embed="rId8">
            <a:alphaModFix amt="42000"/>
          </a:blip>
          <a:stretch>
            <a:fillRect/>
          </a:stretch>
        </p:blipFill>
        <p:spPr>
          <a:xfrm>
            <a:off x="2272979" y="339502"/>
            <a:ext cx="4522060" cy="3020799"/>
          </a:xfrm>
          <a:prstGeom prst="rect">
            <a:avLst/>
          </a:prstGeom>
          <a:noFill/>
          <a:ln>
            <a:noFill/>
          </a:ln>
        </p:spPr>
      </p:pic>
      <p:sp>
        <p:nvSpPr>
          <p:cNvPr id="57" name="Shape 57"/>
          <p:cNvSpPr txBox="1">
            <a:spLocks noGrp="1"/>
          </p:cNvSpPr>
          <p:nvPr>
            <p:ph type="ctrTitle"/>
          </p:nvPr>
        </p:nvSpPr>
        <p:spPr>
          <a:xfrm>
            <a:off x="2741059" y="862301"/>
            <a:ext cx="3585899" cy="1975199"/>
          </a:xfrm>
          <a:prstGeom prst="rect">
            <a:avLst/>
          </a:prstGeom>
        </p:spPr>
        <p:txBody>
          <a:bodyPr lIns="91425" tIns="91425" rIns="91425" bIns="91425" anchor="ctr" anchorCtr="0">
            <a:noAutofit/>
          </a:bodyPr>
          <a:lstStyle/>
          <a:p>
            <a:pPr>
              <a:spcBef>
                <a:spcPts val="0"/>
              </a:spcBef>
              <a:buNone/>
            </a:pPr>
            <a:r>
              <a:rPr lang="en" sz="9600" dirty="0">
                <a:solidFill>
                  <a:srgbClr val="000000"/>
                </a:solidFill>
              </a:rPr>
              <a:t>THe CPU</a:t>
            </a:r>
          </a:p>
        </p:txBody>
      </p:sp>
      <p:pic>
        <p:nvPicPr>
          <p:cNvPr id="2" name="Drake - Hotline Bling [Official Instrumental] (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2400" y="339502"/>
            <a:ext cx="609600" cy="609600"/>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5561">
        <p:split orient="vert"/>
      </p:transition>
    </mc:Choice>
    <mc:Fallback xmlns="">
      <p:transition spd="slow" advTm="55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showWhenStopped="0">
                <p:cTn id="11" fill="remove"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158"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p:cNvPicPr preferRelativeResize="0"/>
          <p:nvPr/>
        </p:nvPicPr>
        <p:blipFill>
          <a:blip r:embed="rId6">
            <a:alphaModFix amt="52999"/>
          </a:blip>
          <a:stretch>
            <a:fillRect/>
          </a:stretch>
        </p:blipFill>
        <p:spPr>
          <a:xfrm>
            <a:off x="2101850" y="0"/>
            <a:ext cx="5143500" cy="5143500"/>
          </a:xfrm>
          <a:prstGeom prst="rect">
            <a:avLst/>
          </a:prstGeom>
          <a:noFill/>
          <a:ln>
            <a:noFill/>
          </a:ln>
        </p:spPr>
      </p:pic>
      <p:sp>
        <p:nvSpPr>
          <p:cNvPr id="118" name="Shape 118"/>
          <p:cNvSpPr txBox="1">
            <a:spLocks noGrp="1"/>
          </p:cNvSpPr>
          <p:nvPr>
            <p:ph type="title"/>
          </p:nvPr>
        </p:nvSpPr>
        <p:spPr>
          <a:xfrm>
            <a:off x="311700" y="292850"/>
            <a:ext cx="8520599" cy="800999"/>
          </a:xfrm>
          <a:prstGeom prst="rect">
            <a:avLst/>
          </a:prstGeom>
        </p:spPr>
        <p:txBody>
          <a:bodyPr lIns="91425" tIns="91425" rIns="91425" bIns="91425" anchor="t" anchorCtr="0">
            <a:noAutofit/>
          </a:bodyPr>
          <a:lstStyle/>
          <a:p>
            <a:pPr>
              <a:spcBef>
                <a:spcPts val="0"/>
              </a:spcBef>
              <a:buNone/>
            </a:pPr>
            <a:r>
              <a:rPr lang="en" dirty="0"/>
              <a:t>The clock of the Long now</a:t>
            </a:r>
          </a:p>
        </p:txBody>
      </p:sp>
      <p:sp>
        <p:nvSpPr>
          <p:cNvPr id="119" name="Shape 119"/>
          <p:cNvSpPr txBox="1">
            <a:spLocks noGrp="1"/>
          </p:cNvSpPr>
          <p:nvPr>
            <p:ph type="body" idx="1"/>
          </p:nvPr>
        </p:nvSpPr>
        <p:spPr>
          <a:xfrm>
            <a:off x="413300" y="1312150"/>
            <a:ext cx="8520599" cy="3340199"/>
          </a:xfrm>
          <a:prstGeom prst="rect">
            <a:avLst/>
          </a:prstGeom>
        </p:spPr>
        <p:txBody>
          <a:bodyPr lIns="91425" tIns="91425" rIns="91425" bIns="91425" anchor="t" anchorCtr="0">
            <a:noAutofit/>
          </a:bodyPr>
          <a:lstStyle/>
          <a:p>
            <a:pPr lvl="0" rtl="0">
              <a:spcBef>
                <a:spcPts val="0"/>
              </a:spcBef>
              <a:buNone/>
            </a:pPr>
            <a:r>
              <a:rPr lang="en" b="1" dirty="0">
                <a:solidFill>
                  <a:srgbClr val="000000"/>
                </a:solidFill>
              </a:rPr>
              <a:t>1. The Long Now Clock was a great invention which used the binary system, like computers use, to save information throughout the years. </a:t>
            </a:r>
          </a:p>
          <a:p>
            <a:pPr>
              <a:spcBef>
                <a:spcPts val="0"/>
              </a:spcBef>
              <a:buNone/>
            </a:pPr>
            <a:r>
              <a:rPr lang="en" b="1" dirty="0">
                <a:solidFill>
                  <a:srgbClr val="000000"/>
                </a:solidFill>
              </a:rPr>
              <a:t>2. We could make people be aware of this clock, since it has a lot of benefits. It can be great to save information without losing it, like the computers do it with their saved files. If we save our information of nowadays we can help the future for not committing the same mistakes in the future.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500" advTm="27147">
        <p:checker/>
      </p:transition>
    </mc:Choice>
    <mc:Fallback xmlns="">
      <p:transition spd="slow" advTm="27147">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8"/>
                                        </p:tgtEl>
                                        <p:attrNameLst>
                                          <p:attrName>style.visibility</p:attrName>
                                        </p:attrNameLst>
                                      </p:cBhvr>
                                      <p:to>
                                        <p:strVal val="visible"/>
                                      </p:to>
                                    </p:set>
                                    <p:anim calcmode="lin" valueType="num">
                                      <p:cBhvr additive="base">
                                        <p:cTn id="11" dur="500" fill="hold"/>
                                        <p:tgtEl>
                                          <p:spTgt spid="118"/>
                                        </p:tgtEl>
                                        <p:attrNameLst>
                                          <p:attrName>ppt_x</p:attrName>
                                        </p:attrNameLst>
                                      </p:cBhvr>
                                      <p:tavLst>
                                        <p:tav tm="0">
                                          <p:val>
                                            <p:strVal val="#ppt_x"/>
                                          </p:val>
                                        </p:tav>
                                        <p:tav tm="100000">
                                          <p:val>
                                            <p:strVal val="#ppt_x"/>
                                          </p:val>
                                        </p:tav>
                                      </p:tavLst>
                                    </p:anim>
                                    <p:anim calcmode="lin" valueType="num">
                                      <p:cBhvr additive="base">
                                        <p:cTn id="12"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119">
                                            <p:txEl>
                                              <p:pRg st="0" end="0"/>
                                            </p:txEl>
                                          </p:spTgt>
                                        </p:tgtEl>
                                        <p:attrNameLst>
                                          <p:attrName>style.visibility</p:attrName>
                                        </p:attrNameLst>
                                      </p:cBhvr>
                                      <p:to>
                                        <p:strVal val="visible"/>
                                      </p:to>
                                    </p:set>
                                    <p:animEffect transition="in" filter="fade">
                                      <p:cBhvr>
                                        <p:cTn id="17" dur="3500"/>
                                        <p:tgtEl>
                                          <p:spTgt spid="119">
                                            <p:txEl>
                                              <p:pRg st="0" end="0"/>
                                            </p:txEl>
                                          </p:spTgt>
                                        </p:tgtEl>
                                      </p:cBhvr>
                                    </p:animEffect>
                                    <p:anim calcmode="lin" valueType="num">
                                      <p:cBhvr>
                                        <p:cTn id="18" dur="3500" fill="hold"/>
                                        <p:tgtEl>
                                          <p:spTgt spid="119">
                                            <p:txEl>
                                              <p:pRg st="0" end="0"/>
                                            </p:txEl>
                                          </p:spTgt>
                                        </p:tgtEl>
                                        <p:attrNameLst>
                                          <p:attrName>style.rotation</p:attrName>
                                        </p:attrNameLst>
                                      </p:cBhvr>
                                      <p:tavLst>
                                        <p:tav tm="0">
                                          <p:val>
                                            <p:fltVal val="720"/>
                                          </p:val>
                                        </p:tav>
                                        <p:tav tm="100000">
                                          <p:val>
                                            <p:fltVal val="0"/>
                                          </p:val>
                                        </p:tav>
                                      </p:tavLst>
                                    </p:anim>
                                    <p:anim calcmode="lin" valueType="num">
                                      <p:cBhvr>
                                        <p:cTn id="19" dur="3500" fill="hold"/>
                                        <p:tgtEl>
                                          <p:spTgt spid="119">
                                            <p:txEl>
                                              <p:pRg st="0" end="0"/>
                                            </p:txEl>
                                          </p:spTgt>
                                        </p:tgtEl>
                                        <p:attrNameLst>
                                          <p:attrName>ppt_h</p:attrName>
                                        </p:attrNameLst>
                                      </p:cBhvr>
                                      <p:tavLst>
                                        <p:tav tm="0">
                                          <p:val>
                                            <p:fltVal val="0"/>
                                          </p:val>
                                        </p:tav>
                                        <p:tav tm="100000">
                                          <p:val>
                                            <p:strVal val="#ppt_h"/>
                                          </p:val>
                                        </p:tav>
                                      </p:tavLst>
                                    </p:anim>
                                    <p:anim calcmode="lin" valueType="num">
                                      <p:cBhvr>
                                        <p:cTn id="20" dur="3500" fill="hold"/>
                                        <p:tgtEl>
                                          <p:spTgt spid="11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119">
                                            <p:txEl>
                                              <p:pRg st="1" end="1"/>
                                            </p:txEl>
                                          </p:spTgt>
                                        </p:tgtEl>
                                        <p:attrNameLst>
                                          <p:attrName>style.visibility</p:attrName>
                                        </p:attrNameLst>
                                      </p:cBhvr>
                                      <p:to>
                                        <p:strVal val="visible"/>
                                      </p:to>
                                    </p:set>
                                    <p:animEffect transition="in" filter="fade">
                                      <p:cBhvr>
                                        <p:cTn id="25" dur="3500"/>
                                        <p:tgtEl>
                                          <p:spTgt spid="119">
                                            <p:txEl>
                                              <p:pRg st="1" end="1"/>
                                            </p:txEl>
                                          </p:spTgt>
                                        </p:tgtEl>
                                      </p:cBhvr>
                                    </p:animEffect>
                                    <p:anim calcmode="lin" valueType="num">
                                      <p:cBhvr>
                                        <p:cTn id="26" dur="3500" fill="hold"/>
                                        <p:tgtEl>
                                          <p:spTgt spid="119">
                                            <p:txEl>
                                              <p:pRg st="1" end="1"/>
                                            </p:txEl>
                                          </p:spTgt>
                                        </p:tgtEl>
                                        <p:attrNameLst>
                                          <p:attrName>style.rotation</p:attrName>
                                        </p:attrNameLst>
                                      </p:cBhvr>
                                      <p:tavLst>
                                        <p:tav tm="0">
                                          <p:val>
                                            <p:fltVal val="720"/>
                                          </p:val>
                                        </p:tav>
                                        <p:tav tm="100000">
                                          <p:val>
                                            <p:fltVal val="0"/>
                                          </p:val>
                                        </p:tav>
                                      </p:tavLst>
                                    </p:anim>
                                    <p:anim calcmode="lin" valueType="num">
                                      <p:cBhvr>
                                        <p:cTn id="27" dur="3500" fill="hold"/>
                                        <p:tgtEl>
                                          <p:spTgt spid="119">
                                            <p:txEl>
                                              <p:pRg st="1" end="1"/>
                                            </p:txEl>
                                          </p:spTgt>
                                        </p:tgtEl>
                                        <p:attrNameLst>
                                          <p:attrName>ppt_h</p:attrName>
                                        </p:attrNameLst>
                                      </p:cBhvr>
                                      <p:tavLst>
                                        <p:tav tm="0">
                                          <p:val>
                                            <p:fltVal val="0"/>
                                          </p:val>
                                        </p:tav>
                                        <p:tav tm="100000">
                                          <p:val>
                                            <p:strVal val="#ppt_h"/>
                                          </p:val>
                                        </p:tav>
                                      </p:tavLst>
                                    </p:anim>
                                    <p:anim calcmode="lin" valueType="num">
                                      <p:cBhvr>
                                        <p:cTn id="28" dur="3500" fill="hold"/>
                                        <p:tgtEl>
                                          <p:spTgt spid="119">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18" grpId="0"/>
      <p:bldP spid="1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Shape 62"/>
          <p:cNvPicPr preferRelativeResize="0"/>
          <p:nvPr/>
        </p:nvPicPr>
        <p:blipFill>
          <a:blip r:embed="rId6">
            <a:alphaModFix amt="44000"/>
          </a:blip>
          <a:stretch>
            <a:fillRect/>
          </a:stretch>
        </p:blipFill>
        <p:spPr>
          <a:xfrm>
            <a:off x="0" y="0"/>
            <a:ext cx="9144000" cy="5143499"/>
          </a:xfrm>
          <a:prstGeom prst="rect">
            <a:avLst/>
          </a:prstGeom>
          <a:noFill/>
          <a:ln>
            <a:noFill/>
          </a:ln>
        </p:spPr>
      </p:pic>
      <p:sp>
        <p:nvSpPr>
          <p:cNvPr id="63" name="Shape 63"/>
          <p:cNvSpPr txBox="1">
            <a:spLocks noGrp="1"/>
          </p:cNvSpPr>
          <p:nvPr>
            <p:ph type="title"/>
          </p:nvPr>
        </p:nvSpPr>
        <p:spPr>
          <a:xfrm>
            <a:off x="311700" y="292850"/>
            <a:ext cx="8520599" cy="800999"/>
          </a:xfrm>
          <a:prstGeom prst="rect">
            <a:avLst/>
          </a:prstGeom>
        </p:spPr>
        <p:txBody>
          <a:bodyPr lIns="91425" tIns="91425" rIns="91425" bIns="91425" anchor="t" anchorCtr="0">
            <a:noAutofit/>
          </a:bodyPr>
          <a:lstStyle/>
          <a:p>
            <a:pPr>
              <a:spcBef>
                <a:spcPts val="0"/>
              </a:spcBef>
              <a:buNone/>
            </a:pPr>
            <a:r>
              <a:rPr lang="en" dirty="0">
                <a:solidFill>
                  <a:srgbClr val="000000"/>
                </a:solidFill>
              </a:rPr>
              <a:t>The CPU: The Real Computer</a:t>
            </a:r>
          </a:p>
        </p:txBody>
      </p:sp>
      <p:sp>
        <p:nvSpPr>
          <p:cNvPr id="64" name="Shape 64"/>
          <p:cNvSpPr txBox="1">
            <a:spLocks noGrp="1"/>
          </p:cNvSpPr>
          <p:nvPr>
            <p:ph type="body" idx="1"/>
          </p:nvPr>
        </p:nvSpPr>
        <p:spPr>
          <a:xfrm>
            <a:off x="768312" y="1316675"/>
            <a:ext cx="7899599" cy="3389699"/>
          </a:xfrm>
          <a:prstGeom prst="rect">
            <a:avLst/>
          </a:prstGeom>
        </p:spPr>
        <p:txBody>
          <a:bodyPr lIns="91425" tIns="91425" rIns="91425" bIns="91425" anchor="t" anchorCtr="0">
            <a:noAutofit/>
          </a:bodyPr>
          <a:lstStyle/>
          <a:p>
            <a:pPr algn="just" rtl="0">
              <a:spcBef>
                <a:spcPts val="0"/>
              </a:spcBef>
              <a:buNone/>
            </a:pPr>
            <a:r>
              <a:rPr lang="en" b="1" dirty="0">
                <a:solidFill>
                  <a:srgbClr val="000000"/>
                </a:solidFill>
              </a:rPr>
              <a:t>T</a:t>
            </a:r>
            <a:r>
              <a:rPr lang="en" b="1" dirty="0" smtClean="0">
                <a:solidFill>
                  <a:srgbClr val="000000"/>
                </a:solidFill>
              </a:rPr>
              <a:t>he</a:t>
            </a:r>
            <a:r>
              <a:rPr lang="en" b="1" dirty="0">
                <a:solidFill>
                  <a:srgbClr val="000000"/>
                </a:solidFill>
              </a:rPr>
              <a:t>, CPU often called processor, performs transformation on input into output. Each computer has at least one, which interprets and executes instructions. </a:t>
            </a:r>
          </a:p>
          <a:p>
            <a:pPr algn="just" rtl="0">
              <a:spcBef>
                <a:spcPts val="0"/>
              </a:spcBef>
              <a:buNone/>
            </a:pPr>
            <a:r>
              <a:rPr lang="en" b="1" dirty="0">
                <a:solidFill>
                  <a:srgbClr val="000000"/>
                </a:solidFill>
              </a:rPr>
              <a:t>Complex collection of electronic circuits on a circuit board called the motherboard.</a:t>
            </a:r>
          </a:p>
          <a:p>
            <a:pPr algn="just" rtl="0">
              <a:spcBef>
                <a:spcPts val="0"/>
              </a:spcBef>
              <a:buNone/>
            </a:pPr>
            <a:r>
              <a:rPr lang="en" b="1" dirty="0">
                <a:solidFill>
                  <a:srgbClr val="000000"/>
                </a:solidFill>
              </a:rPr>
              <a:t>Two factors important to a computer are compatibility and performance.</a:t>
            </a:r>
          </a:p>
          <a:p>
            <a:pPr algn="just" rtl="0">
              <a:spcBef>
                <a:spcPts val="0"/>
              </a:spcBef>
              <a:buNone/>
            </a:pPr>
            <a:r>
              <a:rPr lang="en" b="1" dirty="0">
                <a:solidFill>
                  <a:srgbClr val="000000"/>
                </a:solidFill>
              </a:rPr>
              <a:t>Not all software is compatible with every CPU. </a:t>
            </a:r>
          </a:p>
          <a:p>
            <a:pPr algn="just" rtl="0">
              <a:spcBef>
                <a:spcPts val="0"/>
              </a:spcBef>
              <a:buNone/>
            </a:pPr>
            <a:r>
              <a:rPr lang="en" sz="1100" b="1" dirty="0">
                <a:solidFill>
                  <a:srgbClr val="000000"/>
                </a:solidFill>
              </a:rPr>
              <a:t/>
            </a:r>
            <a:br>
              <a:rPr lang="en" sz="1100" b="1" dirty="0">
                <a:solidFill>
                  <a:srgbClr val="000000"/>
                </a:solidFill>
              </a:rPr>
            </a:br>
            <a:endParaRPr lang="en" sz="1100" b="1" dirty="0">
              <a:solidFill>
                <a:srgbClr val="00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advTm="29655">
        <p:circle/>
      </p:transition>
    </mc:Choice>
    <mc:Fallback xmlns="">
      <p:transition spd="slow" advTm="2965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ppt_x"/>
                                          </p:val>
                                        </p:tav>
                                        <p:tav tm="100000">
                                          <p:val>
                                            <p:strVal val="#ppt_x"/>
                                          </p:val>
                                        </p:tav>
                                      </p:tavLst>
                                    </p:anim>
                                    <p:anim calcmode="lin" valueType="num">
                                      <p:cBhvr additive="base">
                                        <p:cTn id="1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750"/>
                                  </p:stCondLst>
                                  <p:childTnLst>
                                    <p:set>
                                      <p:cBhvr>
                                        <p:cTn id="16" dur="1" fill="hold">
                                          <p:stCondLst>
                                            <p:cond delay="0"/>
                                          </p:stCondLst>
                                        </p:cTn>
                                        <p:tgtEl>
                                          <p:spTgt spid="64">
                                            <p:txEl>
                                              <p:pRg st="0" end="0"/>
                                            </p:txEl>
                                          </p:spTgt>
                                        </p:tgtEl>
                                        <p:attrNameLst>
                                          <p:attrName>style.visibility</p:attrName>
                                        </p:attrNameLst>
                                      </p:cBhvr>
                                      <p:to>
                                        <p:strVal val="visible"/>
                                      </p:to>
                                    </p:set>
                                    <p:anim calcmode="lin" valueType="num">
                                      <p:cBhvr>
                                        <p:cTn id="17" dur="2750" fill="hold"/>
                                        <p:tgtEl>
                                          <p:spTgt spid="64">
                                            <p:txEl>
                                              <p:pRg st="0" end="0"/>
                                            </p:txEl>
                                          </p:spTgt>
                                        </p:tgtEl>
                                        <p:attrNameLst>
                                          <p:attrName>ppt_w</p:attrName>
                                        </p:attrNameLst>
                                      </p:cBhvr>
                                      <p:tavLst>
                                        <p:tav tm="0">
                                          <p:val>
                                            <p:fltVal val="0"/>
                                          </p:val>
                                        </p:tav>
                                        <p:tav tm="100000">
                                          <p:val>
                                            <p:strVal val="#ppt_w"/>
                                          </p:val>
                                        </p:tav>
                                      </p:tavLst>
                                    </p:anim>
                                    <p:anim calcmode="lin" valueType="num">
                                      <p:cBhvr>
                                        <p:cTn id="18" dur="2750" fill="hold"/>
                                        <p:tgtEl>
                                          <p:spTgt spid="6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750"/>
                                  </p:stCondLst>
                                  <p:childTnLst>
                                    <p:set>
                                      <p:cBhvr>
                                        <p:cTn id="22" dur="1" fill="hold">
                                          <p:stCondLst>
                                            <p:cond delay="0"/>
                                          </p:stCondLst>
                                        </p:cTn>
                                        <p:tgtEl>
                                          <p:spTgt spid="64">
                                            <p:txEl>
                                              <p:pRg st="1" end="1"/>
                                            </p:txEl>
                                          </p:spTgt>
                                        </p:tgtEl>
                                        <p:attrNameLst>
                                          <p:attrName>style.visibility</p:attrName>
                                        </p:attrNameLst>
                                      </p:cBhvr>
                                      <p:to>
                                        <p:strVal val="visible"/>
                                      </p:to>
                                    </p:set>
                                    <p:anim calcmode="lin" valueType="num">
                                      <p:cBhvr>
                                        <p:cTn id="23" dur="2750" fill="hold"/>
                                        <p:tgtEl>
                                          <p:spTgt spid="64">
                                            <p:txEl>
                                              <p:pRg st="1" end="1"/>
                                            </p:txEl>
                                          </p:spTgt>
                                        </p:tgtEl>
                                        <p:attrNameLst>
                                          <p:attrName>ppt_w</p:attrName>
                                        </p:attrNameLst>
                                      </p:cBhvr>
                                      <p:tavLst>
                                        <p:tav tm="0">
                                          <p:val>
                                            <p:fltVal val="0"/>
                                          </p:val>
                                        </p:tav>
                                        <p:tav tm="100000">
                                          <p:val>
                                            <p:strVal val="#ppt_w"/>
                                          </p:val>
                                        </p:tav>
                                      </p:tavLst>
                                    </p:anim>
                                    <p:anim calcmode="lin" valueType="num">
                                      <p:cBhvr>
                                        <p:cTn id="24" dur="2750" fill="hold"/>
                                        <p:tgtEl>
                                          <p:spTgt spid="6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750"/>
                                  </p:stCondLst>
                                  <p:childTnLst>
                                    <p:set>
                                      <p:cBhvr>
                                        <p:cTn id="28" dur="1" fill="hold">
                                          <p:stCondLst>
                                            <p:cond delay="0"/>
                                          </p:stCondLst>
                                        </p:cTn>
                                        <p:tgtEl>
                                          <p:spTgt spid="64">
                                            <p:txEl>
                                              <p:pRg st="2" end="2"/>
                                            </p:txEl>
                                          </p:spTgt>
                                        </p:tgtEl>
                                        <p:attrNameLst>
                                          <p:attrName>style.visibility</p:attrName>
                                        </p:attrNameLst>
                                      </p:cBhvr>
                                      <p:to>
                                        <p:strVal val="visible"/>
                                      </p:to>
                                    </p:set>
                                    <p:anim calcmode="lin" valueType="num">
                                      <p:cBhvr>
                                        <p:cTn id="29" dur="2750" fill="hold"/>
                                        <p:tgtEl>
                                          <p:spTgt spid="64">
                                            <p:txEl>
                                              <p:pRg st="2" end="2"/>
                                            </p:txEl>
                                          </p:spTgt>
                                        </p:tgtEl>
                                        <p:attrNameLst>
                                          <p:attrName>ppt_w</p:attrName>
                                        </p:attrNameLst>
                                      </p:cBhvr>
                                      <p:tavLst>
                                        <p:tav tm="0">
                                          <p:val>
                                            <p:fltVal val="0"/>
                                          </p:val>
                                        </p:tav>
                                        <p:tav tm="100000">
                                          <p:val>
                                            <p:strVal val="#ppt_w"/>
                                          </p:val>
                                        </p:tav>
                                      </p:tavLst>
                                    </p:anim>
                                    <p:anim calcmode="lin" valueType="num">
                                      <p:cBhvr>
                                        <p:cTn id="30" dur="2750" fill="hold"/>
                                        <p:tgtEl>
                                          <p:spTgt spid="6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750"/>
                                  </p:stCondLst>
                                  <p:childTnLst>
                                    <p:set>
                                      <p:cBhvr>
                                        <p:cTn id="34" dur="1" fill="hold">
                                          <p:stCondLst>
                                            <p:cond delay="0"/>
                                          </p:stCondLst>
                                        </p:cTn>
                                        <p:tgtEl>
                                          <p:spTgt spid="64">
                                            <p:txEl>
                                              <p:pRg st="3" end="3"/>
                                            </p:txEl>
                                          </p:spTgt>
                                        </p:tgtEl>
                                        <p:attrNameLst>
                                          <p:attrName>style.visibility</p:attrName>
                                        </p:attrNameLst>
                                      </p:cBhvr>
                                      <p:to>
                                        <p:strVal val="visible"/>
                                      </p:to>
                                    </p:set>
                                    <p:anim calcmode="lin" valueType="num">
                                      <p:cBhvr>
                                        <p:cTn id="35" dur="2750" fill="hold"/>
                                        <p:tgtEl>
                                          <p:spTgt spid="64">
                                            <p:txEl>
                                              <p:pRg st="3" end="3"/>
                                            </p:txEl>
                                          </p:spTgt>
                                        </p:tgtEl>
                                        <p:attrNameLst>
                                          <p:attrName>ppt_w</p:attrName>
                                        </p:attrNameLst>
                                      </p:cBhvr>
                                      <p:tavLst>
                                        <p:tav tm="0">
                                          <p:val>
                                            <p:fltVal val="0"/>
                                          </p:val>
                                        </p:tav>
                                        <p:tav tm="100000">
                                          <p:val>
                                            <p:strVal val="#ppt_w"/>
                                          </p:val>
                                        </p:tav>
                                      </p:tavLst>
                                    </p:anim>
                                    <p:anim calcmode="lin" valueType="num">
                                      <p:cBhvr>
                                        <p:cTn id="36" dur="2750" fill="hold"/>
                                        <p:tgtEl>
                                          <p:spTgt spid="6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750"/>
                                  </p:stCondLst>
                                  <p:childTnLst>
                                    <p:set>
                                      <p:cBhvr>
                                        <p:cTn id="40" dur="1" fill="hold">
                                          <p:stCondLst>
                                            <p:cond delay="0"/>
                                          </p:stCondLst>
                                        </p:cTn>
                                        <p:tgtEl>
                                          <p:spTgt spid="64">
                                            <p:txEl>
                                              <p:pRg st="4" end="4"/>
                                            </p:txEl>
                                          </p:spTgt>
                                        </p:tgtEl>
                                        <p:attrNameLst>
                                          <p:attrName>style.visibility</p:attrName>
                                        </p:attrNameLst>
                                      </p:cBhvr>
                                      <p:to>
                                        <p:strVal val="visible"/>
                                      </p:to>
                                    </p:set>
                                    <p:anim calcmode="lin" valueType="num">
                                      <p:cBhvr>
                                        <p:cTn id="41" dur="2750" fill="hold"/>
                                        <p:tgtEl>
                                          <p:spTgt spid="64">
                                            <p:txEl>
                                              <p:pRg st="4" end="4"/>
                                            </p:txEl>
                                          </p:spTgt>
                                        </p:tgtEl>
                                        <p:attrNameLst>
                                          <p:attrName>ppt_w</p:attrName>
                                        </p:attrNameLst>
                                      </p:cBhvr>
                                      <p:tavLst>
                                        <p:tav tm="0">
                                          <p:val>
                                            <p:fltVal val="0"/>
                                          </p:val>
                                        </p:tav>
                                        <p:tav tm="100000">
                                          <p:val>
                                            <p:strVal val="#ppt_w"/>
                                          </p:val>
                                        </p:tav>
                                      </p:tavLst>
                                    </p:anim>
                                    <p:anim calcmode="lin" valueType="num">
                                      <p:cBhvr>
                                        <p:cTn id="42" dur="2750" fill="hold"/>
                                        <p:tgtEl>
                                          <p:spTgt spid="6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63" grpId="0"/>
      <p:bldP spid="6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Shape 69"/>
          <p:cNvPicPr preferRelativeResize="0"/>
          <p:nvPr/>
        </p:nvPicPr>
        <p:blipFill>
          <a:blip r:embed="rId6">
            <a:alphaModFix amt="40000"/>
          </a:blip>
          <a:stretch>
            <a:fillRect/>
          </a:stretch>
        </p:blipFill>
        <p:spPr>
          <a:xfrm>
            <a:off x="0" y="0"/>
            <a:ext cx="9144000" cy="5143499"/>
          </a:xfrm>
          <a:prstGeom prst="rect">
            <a:avLst/>
          </a:prstGeom>
          <a:noFill/>
          <a:ln>
            <a:noFill/>
          </a:ln>
        </p:spPr>
      </p:pic>
      <p:sp>
        <p:nvSpPr>
          <p:cNvPr id="70" name="Shape 70"/>
          <p:cNvSpPr txBox="1">
            <a:spLocks noGrp="1"/>
          </p:cNvSpPr>
          <p:nvPr>
            <p:ph type="body" idx="1"/>
          </p:nvPr>
        </p:nvSpPr>
        <p:spPr>
          <a:xfrm>
            <a:off x="311700" y="586575"/>
            <a:ext cx="8520599" cy="3340199"/>
          </a:xfrm>
          <a:prstGeom prst="rect">
            <a:avLst/>
          </a:prstGeom>
        </p:spPr>
        <p:txBody>
          <a:bodyPr lIns="91425" tIns="91425" rIns="91425" bIns="91425" anchor="t" anchorCtr="0">
            <a:noAutofit/>
          </a:bodyPr>
          <a:lstStyle/>
          <a:p>
            <a:pPr algn="just" rtl="0">
              <a:spcBef>
                <a:spcPts val="0"/>
              </a:spcBef>
              <a:buNone/>
            </a:pPr>
            <a:r>
              <a:rPr lang="en" b="1" dirty="0">
                <a:solidFill>
                  <a:srgbClr val="000000"/>
                </a:solidFill>
              </a:rPr>
              <a:t>Some processors are much faster than others. Some computationally applications require faster machines to produce acceptable results.</a:t>
            </a:r>
          </a:p>
          <a:p>
            <a:pPr algn="just" rtl="0">
              <a:spcBef>
                <a:spcPts val="0"/>
              </a:spcBef>
              <a:buNone/>
            </a:pPr>
            <a:r>
              <a:rPr lang="en" b="1" dirty="0">
                <a:solidFill>
                  <a:srgbClr val="000000"/>
                </a:solidFill>
              </a:rPr>
              <a:t>A computer's overall performance is determined by a clock and is measured in gigahertz. A PC can also be affected by the architecture of the processor.</a:t>
            </a:r>
          </a:p>
          <a:p>
            <a:pPr algn="just" rtl="0">
              <a:spcBef>
                <a:spcPts val="0"/>
              </a:spcBef>
              <a:buNone/>
            </a:pPr>
            <a:r>
              <a:rPr lang="en" b="1" dirty="0">
                <a:solidFill>
                  <a:srgbClr val="000000"/>
                </a:solidFill>
              </a:rPr>
              <a:t>Chip makers dewing multi core processors (single chip, contains,multiple CPUs or cores)for almost all new PCs. </a:t>
            </a:r>
          </a:p>
          <a:p>
            <a:pPr algn="just">
              <a:spcBef>
                <a:spcPts val="0"/>
              </a:spcBef>
              <a:buNone/>
            </a:pPr>
            <a:r>
              <a:rPr lang="en" b="1" dirty="0">
                <a:solidFill>
                  <a:srgbClr val="000000"/>
                </a:solidFill>
              </a:rPr>
              <a:t>Most PCs include special-purpose processors and also contain graphics-processing unit (GPU).</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advTm="21566">
        <p14:honeycomb/>
      </p:transition>
    </mc:Choice>
    <mc:Fallback xmlns="">
      <p:transition spd="slow" advTm="215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0">
                                            <p:txEl>
                                              <p:pRg st="0" end="0"/>
                                            </p:txEl>
                                          </p:spTgt>
                                        </p:tgtEl>
                                        <p:attrNameLst>
                                          <p:attrName>style.visibility</p:attrName>
                                        </p:attrNameLst>
                                      </p:cBhvr>
                                      <p:to>
                                        <p:strVal val="visible"/>
                                      </p:to>
                                    </p:set>
                                    <p:animEffect transition="in" filter="fade">
                                      <p:cBhvr>
                                        <p:cTn id="11" dur="2000"/>
                                        <p:tgtEl>
                                          <p:spTgt spid="70">
                                            <p:txEl>
                                              <p:pRg st="0" end="0"/>
                                            </p:txEl>
                                          </p:spTgt>
                                        </p:tgtEl>
                                      </p:cBhvr>
                                    </p:animEffect>
                                    <p:anim calcmode="lin" valueType="num">
                                      <p:cBhvr>
                                        <p:cTn id="12" dur="20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0">
                                            <p:txEl>
                                              <p:pRg st="1" end="1"/>
                                            </p:txEl>
                                          </p:spTgt>
                                        </p:tgtEl>
                                        <p:attrNameLst>
                                          <p:attrName>style.visibility</p:attrName>
                                        </p:attrNameLst>
                                      </p:cBhvr>
                                      <p:to>
                                        <p:strVal val="visible"/>
                                      </p:to>
                                    </p:set>
                                    <p:animEffect transition="in" filter="fade">
                                      <p:cBhvr>
                                        <p:cTn id="18" dur="2000"/>
                                        <p:tgtEl>
                                          <p:spTgt spid="70">
                                            <p:txEl>
                                              <p:pRg st="1" end="1"/>
                                            </p:txEl>
                                          </p:spTgt>
                                        </p:tgtEl>
                                      </p:cBhvr>
                                    </p:animEffect>
                                    <p:anim calcmode="lin" valueType="num">
                                      <p:cBhvr>
                                        <p:cTn id="19" dur="2000" fill="hold"/>
                                        <p:tgtEl>
                                          <p:spTgt spid="70">
                                            <p:txEl>
                                              <p:pRg st="1" end="1"/>
                                            </p:txEl>
                                          </p:spTgt>
                                        </p:tgtEl>
                                        <p:attrNameLst>
                                          <p:attrName>ppt_x</p:attrName>
                                        </p:attrNameLst>
                                      </p:cBhvr>
                                      <p:tavLst>
                                        <p:tav tm="0">
                                          <p:val>
                                            <p:strVal val="#ppt_x"/>
                                          </p:val>
                                        </p:tav>
                                        <p:tav tm="100000">
                                          <p:val>
                                            <p:strVal val="#ppt_x"/>
                                          </p:val>
                                        </p:tav>
                                      </p:tavLst>
                                    </p:anim>
                                    <p:anim calcmode="lin" valueType="num">
                                      <p:cBhvr>
                                        <p:cTn id="20" dur="2000" fill="hold"/>
                                        <p:tgtEl>
                                          <p:spTgt spid="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0">
                                            <p:txEl>
                                              <p:pRg st="2" end="2"/>
                                            </p:txEl>
                                          </p:spTgt>
                                        </p:tgtEl>
                                        <p:attrNameLst>
                                          <p:attrName>style.visibility</p:attrName>
                                        </p:attrNameLst>
                                      </p:cBhvr>
                                      <p:to>
                                        <p:strVal val="visible"/>
                                      </p:to>
                                    </p:set>
                                    <p:animEffect transition="in" filter="fade">
                                      <p:cBhvr>
                                        <p:cTn id="25" dur="2000"/>
                                        <p:tgtEl>
                                          <p:spTgt spid="70">
                                            <p:txEl>
                                              <p:pRg st="2" end="2"/>
                                            </p:txEl>
                                          </p:spTgt>
                                        </p:tgtEl>
                                      </p:cBhvr>
                                    </p:animEffect>
                                    <p:anim calcmode="lin" valueType="num">
                                      <p:cBhvr>
                                        <p:cTn id="26" dur="2000" fill="hold"/>
                                        <p:tgtEl>
                                          <p:spTgt spid="70">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0">
                                            <p:txEl>
                                              <p:pRg st="3" end="3"/>
                                            </p:txEl>
                                          </p:spTgt>
                                        </p:tgtEl>
                                        <p:attrNameLst>
                                          <p:attrName>style.visibility</p:attrName>
                                        </p:attrNameLst>
                                      </p:cBhvr>
                                      <p:to>
                                        <p:strVal val="visible"/>
                                      </p:to>
                                    </p:set>
                                    <p:animEffect transition="in" filter="fade">
                                      <p:cBhvr>
                                        <p:cTn id="32" dur="2000"/>
                                        <p:tgtEl>
                                          <p:spTgt spid="70">
                                            <p:txEl>
                                              <p:pRg st="3" end="3"/>
                                            </p:txEl>
                                          </p:spTgt>
                                        </p:tgtEl>
                                      </p:cBhvr>
                                    </p:animEffect>
                                    <p:anim calcmode="lin" valueType="num">
                                      <p:cBhvr>
                                        <p:cTn id="33" dur="2000" fill="hold"/>
                                        <p:tgtEl>
                                          <p:spTgt spid="70">
                                            <p:txEl>
                                              <p:pRg st="3" end="3"/>
                                            </p:txEl>
                                          </p:spTgt>
                                        </p:tgtEl>
                                        <p:attrNameLst>
                                          <p:attrName>ppt_x</p:attrName>
                                        </p:attrNameLst>
                                      </p:cBhvr>
                                      <p:tavLst>
                                        <p:tav tm="0">
                                          <p:val>
                                            <p:strVal val="#ppt_x"/>
                                          </p:val>
                                        </p:tav>
                                        <p:tav tm="100000">
                                          <p:val>
                                            <p:strVal val="#ppt_x"/>
                                          </p:val>
                                        </p:tav>
                                      </p:tavLst>
                                    </p:anim>
                                    <p:anim calcmode="lin" valueType="num">
                                      <p:cBhvr>
                                        <p:cTn id="34" dur="2000" fill="hold"/>
                                        <p:tgtEl>
                                          <p:spTgt spid="7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7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p:cNvPicPr preferRelativeResize="0"/>
          <p:nvPr/>
        </p:nvPicPr>
        <p:blipFill>
          <a:blip r:embed="rId6">
            <a:alphaModFix amt="41000"/>
          </a:blip>
          <a:stretch>
            <a:fillRect/>
          </a:stretch>
        </p:blipFill>
        <p:spPr>
          <a:xfrm>
            <a:off x="311700" y="0"/>
            <a:ext cx="7905750" cy="5143500"/>
          </a:xfrm>
          <a:prstGeom prst="rect">
            <a:avLst/>
          </a:prstGeom>
          <a:noFill/>
          <a:ln>
            <a:noFill/>
          </a:ln>
        </p:spPr>
      </p:pic>
      <p:sp>
        <p:nvSpPr>
          <p:cNvPr id="76" name="Shape 76"/>
          <p:cNvSpPr txBox="1">
            <a:spLocks noGrp="1"/>
          </p:cNvSpPr>
          <p:nvPr>
            <p:ph type="title"/>
          </p:nvPr>
        </p:nvSpPr>
        <p:spPr>
          <a:xfrm>
            <a:off x="311700" y="292850"/>
            <a:ext cx="8520599" cy="800999"/>
          </a:xfrm>
          <a:prstGeom prst="rect">
            <a:avLst/>
          </a:prstGeom>
        </p:spPr>
        <p:txBody>
          <a:bodyPr lIns="91425" tIns="91425" rIns="91425" bIns="91425" anchor="t" anchorCtr="0">
            <a:noAutofit/>
          </a:bodyPr>
          <a:lstStyle/>
          <a:p>
            <a:pPr>
              <a:spcBef>
                <a:spcPts val="0"/>
              </a:spcBef>
              <a:buNone/>
            </a:pPr>
            <a:r>
              <a:rPr lang="en" dirty="0"/>
              <a:t>From Multicore to cluster</a:t>
            </a:r>
          </a:p>
        </p:txBody>
      </p:sp>
      <p:sp>
        <p:nvSpPr>
          <p:cNvPr id="77" name="Shape 77"/>
          <p:cNvSpPr txBox="1">
            <a:spLocks noGrp="1"/>
          </p:cNvSpPr>
          <p:nvPr>
            <p:ph type="body" idx="1"/>
          </p:nvPr>
        </p:nvSpPr>
        <p:spPr>
          <a:xfrm>
            <a:off x="247025" y="1228675"/>
            <a:ext cx="8520599" cy="3340199"/>
          </a:xfrm>
          <a:prstGeom prst="rect">
            <a:avLst/>
          </a:prstGeom>
        </p:spPr>
        <p:txBody>
          <a:bodyPr lIns="91425" tIns="91425" rIns="91425" bIns="91425" anchor="t" anchorCtr="0">
            <a:noAutofit/>
          </a:bodyPr>
          <a:lstStyle/>
          <a:p>
            <a:pPr algn="just" rtl="0">
              <a:spcBef>
                <a:spcPts val="0"/>
              </a:spcBef>
              <a:buNone/>
            </a:pPr>
            <a:r>
              <a:rPr lang="en" b="1" dirty="0">
                <a:solidFill>
                  <a:srgbClr val="000000"/>
                </a:solidFill>
              </a:rPr>
              <a:t>Some of the performance-enhancing techniques aren’t confined to the insides of CPU chips.</a:t>
            </a:r>
          </a:p>
          <a:p>
            <a:pPr algn="just" rtl="0">
              <a:spcBef>
                <a:spcPts val="0"/>
              </a:spcBef>
              <a:buNone/>
            </a:pPr>
            <a:r>
              <a:rPr lang="en" b="1" dirty="0">
                <a:solidFill>
                  <a:srgbClr val="000000"/>
                </a:solidFill>
              </a:rPr>
              <a:t>The parallel processing techniques used in multicore PCs are applied on a much larger scale in high-end server systems.</a:t>
            </a:r>
          </a:p>
          <a:p>
            <a:pPr algn="just">
              <a:spcBef>
                <a:spcPts val="0"/>
              </a:spcBef>
              <a:buNone/>
            </a:pPr>
            <a:r>
              <a:rPr lang="en" b="1" dirty="0">
                <a:solidFill>
                  <a:srgbClr val="000000"/>
                </a:solidFill>
              </a:rPr>
              <a:t>Multiple servers can be grouped together in a cluster to improve rendering speeds lifelike computer graphics or calculate sums.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p:transition spd="slow" advTm="2120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ppt_x"/>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2999"/>
                                          </p:stCondLst>
                                        </p:cTn>
                                        <p:tgtEl>
                                          <p:spTgt spid="7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2999"/>
                                          </p:stCondLst>
                                        </p:cTn>
                                        <p:tgtEl>
                                          <p:spTgt spid="7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2999"/>
                                          </p:stCondLst>
                                        </p:cTn>
                                        <p:tgtEl>
                                          <p:spTgt spid="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76" grpId="0"/>
      <p:bldP spid="7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a:blip r:embed="rId6">
            <a:alphaModFix amt="33000"/>
          </a:blip>
          <a:stretch>
            <a:fillRect/>
          </a:stretch>
        </p:blipFill>
        <p:spPr>
          <a:xfrm>
            <a:off x="1288918" y="-3"/>
            <a:ext cx="6566168" cy="5143500"/>
          </a:xfrm>
          <a:prstGeom prst="rect">
            <a:avLst/>
          </a:prstGeom>
          <a:noFill/>
          <a:ln>
            <a:noFill/>
          </a:ln>
        </p:spPr>
      </p:pic>
      <p:sp>
        <p:nvSpPr>
          <p:cNvPr id="83" name="Shape 83"/>
          <p:cNvSpPr txBox="1">
            <a:spLocks noGrp="1"/>
          </p:cNvSpPr>
          <p:nvPr>
            <p:ph type="title"/>
          </p:nvPr>
        </p:nvSpPr>
        <p:spPr>
          <a:xfrm>
            <a:off x="311700" y="292850"/>
            <a:ext cx="8520599" cy="800999"/>
          </a:xfrm>
          <a:prstGeom prst="rect">
            <a:avLst/>
          </a:prstGeom>
        </p:spPr>
        <p:txBody>
          <a:bodyPr lIns="91425" tIns="91425" rIns="91425" bIns="91425" anchor="t" anchorCtr="0">
            <a:noAutofit/>
          </a:bodyPr>
          <a:lstStyle/>
          <a:p>
            <a:pPr>
              <a:spcBef>
                <a:spcPts val="0"/>
              </a:spcBef>
              <a:buNone/>
            </a:pPr>
            <a:r>
              <a:rPr lang="en" dirty="0"/>
              <a:t>The Computer’s Memory</a:t>
            </a:r>
          </a:p>
        </p:txBody>
      </p:sp>
      <p:sp>
        <p:nvSpPr>
          <p:cNvPr id="84" name="Shape 84"/>
          <p:cNvSpPr txBox="1">
            <a:spLocks noGrp="1"/>
          </p:cNvSpPr>
          <p:nvPr>
            <p:ph type="body" idx="1"/>
          </p:nvPr>
        </p:nvSpPr>
        <p:spPr>
          <a:xfrm>
            <a:off x="311700" y="1606075"/>
            <a:ext cx="8520599" cy="2351400"/>
          </a:xfrm>
          <a:prstGeom prst="rect">
            <a:avLst/>
          </a:prstGeom>
        </p:spPr>
        <p:txBody>
          <a:bodyPr lIns="91425" tIns="91425" rIns="91425" bIns="91425" anchor="t" anchorCtr="0">
            <a:noAutofit/>
          </a:bodyPr>
          <a:lstStyle/>
          <a:p>
            <a:pPr algn="just">
              <a:spcBef>
                <a:spcPts val="0"/>
              </a:spcBef>
              <a:buNone/>
            </a:pPr>
            <a:r>
              <a:rPr lang="en" b="1" dirty="0">
                <a:solidFill>
                  <a:srgbClr val="000000"/>
                </a:solidFill>
              </a:rPr>
              <a:t>It’s main job is to follow the instruction encoded in programs, the CPU can handle one instruction and few pieces of data at a time. The RAM is for the computer to store information until the processor is ready for them. (random access memory). This contains chip into many sizes to store information temporarily, they have unique addresses.</a:t>
            </a:r>
            <a:r>
              <a:rPr lang="en" dirty="0"/>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p:transition spd="slow" advTm="1659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4">
                                            <p:txEl>
                                              <p:pRg st="0" end="0"/>
                                            </p:txEl>
                                          </p:spTgt>
                                        </p:tgtEl>
                                        <p:attrNameLst>
                                          <p:attrName>style.visibility</p:attrName>
                                        </p:attrNameLst>
                                      </p:cBhvr>
                                      <p:to>
                                        <p:strVal val="visible"/>
                                      </p:to>
                                    </p:set>
                                    <p:animEffect transition="in" filter="blinds(horizontal)">
                                      <p:cBhvr>
                                        <p:cTn id="17" dur="1250"/>
                                        <p:tgtEl>
                                          <p:spTgt spid="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83" grpId="0"/>
      <p:bldP spid="8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a:blip r:embed="rId6">
            <a:alphaModFix amt="62000"/>
          </a:blip>
          <a:stretch>
            <a:fillRect/>
          </a:stretch>
        </p:blipFill>
        <p:spPr>
          <a:xfrm>
            <a:off x="2614275" y="-1"/>
            <a:ext cx="3915476" cy="5143499"/>
          </a:xfrm>
          <a:prstGeom prst="rect">
            <a:avLst/>
          </a:prstGeom>
          <a:noFill/>
          <a:ln>
            <a:noFill/>
          </a:ln>
        </p:spPr>
      </p:pic>
      <p:sp>
        <p:nvSpPr>
          <p:cNvPr id="90" name="Shape 90"/>
          <p:cNvSpPr txBox="1">
            <a:spLocks noGrp="1"/>
          </p:cNvSpPr>
          <p:nvPr>
            <p:ph type="title"/>
          </p:nvPr>
        </p:nvSpPr>
        <p:spPr>
          <a:xfrm>
            <a:off x="311700" y="292850"/>
            <a:ext cx="8520599" cy="800999"/>
          </a:xfrm>
          <a:prstGeom prst="rect">
            <a:avLst/>
          </a:prstGeom>
        </p:spPr>
        <p:txBody>
          <a:bodyPr lIns="91425" tIns="91425" rIns="91425" bIns="91425" anchor="t" anchorCtr="0">
            <a:noAutofit/>
          </a:bodyPr>
          <a:lstStyle/>
          <a:p>
            <a:pPr>
              <a:spcBef>
                <a:spcPts val="0"/>
              </a:spcBef>
              <a:buNone/>
            </a:pPr>
            <a:r>
              <a:rPr lang="en" dirty="0"/>
              <a:t>Buses, Ports, and Peripherals</a:t>
            </a:r>
          </a:p>
        </p:txBody>
      </p:sp>
      <p:sp>
        <p:nvSpPr>
          <p:cNvPr id="91" name="Shape 91"/>
          <p:cNvSpPr txBox="1">
            <a:spLocks noGrp="1"/>
          </p:cNvSpPr>
          <p:nvPr>
            <p:ph type="body" idx="1"/>
          </p:nvPr>
        </p:nvSpPr>
        <p:spPr>
          <a:xfrm>
            <a:off x="311700" y="1228675"/>
            <a:ext cx="8520599" cy="3340199"/>
          </a:xfrm>
          <a:prstGeom prst="rect">
            <a:avLst/>
          </a:prstGeom>
        </p:spPr>
        <p:txBody>
          <a:bodyPr lIns="91425" tIns="91425" rIns="91425" bIns="91425" anchor="t" anchorCtr="0">
            <a:noAutofit/>
          </a:bodyPr>
          <a:lstStyle/>
          <a:p>
            <a:pPr algn="just" rtl="0">
              <a:spcBef>
                <a:spcPts val="0"/>
              </a:spcBef>
              <a:buNone/>
            </a:pPr>
            <a:r>
              <a:rPr lang="en" b="1" dirty="0">
                <a:solidFill>
                  <a:srgbClr val="000000"/>
                </a:solidFill>
              </a:rPr>
              <a:t>In a desktop computer, the CPU, memory chips, and other key components are attached to the motherboard.Information travel through groups of wires called internal buses, or buses. Bues have 32 or 64 wires</a:t>
            </a:r>
          </a:p>
          <a:p>
            <a:pPr algn="just" rtl="0">
              <a:spcBef>
                <a:spcPts val="0"/>
              </a:spcBef>
              <a:buNone/>
            </a:pPr>
            <a:r>
              <a:rPr lang="en" b="1" dirty="0">
                <a:solidFill>
                  <a:srgbClr val="000000"/>
                </a:solidFill>
              </a:rPr>
              <a:t>The bus is the bridge between the processor and RAM.</a:t>
            </a:r>
          </a:p>
          <a:p>
            <a:pPr algn="just" rtl="0">
              <a:spcBef>
                <a:spcPts val="0"/>
              </a:spcBef>
              <a:buNone/>
            </a:pPr>
            <a:r>
              <a:rPr lang="en" b="1" dirty="0">
                <a:solidFill>
                  <a:srgbClr val="000000"/>
                </a:solidFill>
              </a:rPr>
              <a:t>Buses connect to storage devices in bays, expansions slots, ports.  </a:t>
            </a:r>
          </a:p>
          <a:p>
            <a:pPr algn="just">
              <a:spcBef>
                <a:spcPts val="0"/>
              </a:spcBef>
              <a:buNone/>
            </a:pPr>
            <a:r>
              <a:rPr lang="en" b="1" dirty="0">
                <a:solidFill>
                  <a:srgbClr val="000000"/>
                </a:solidFill>
              </a:rPr>
              <a:t>The peripherals are connected to the ports through external buses.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100" advTm="31181">
        <p14:switch dir="r"/>
      </p:transition>
    </mc:Choice>
    <mc:Fallback xmlns="">
      <p:transition spd="slow" advTm="311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1">
                                            <p:txEl>
                                              <p:pRg st="0" end="0"/>
                                            </p:txEl>
                                          </p:spTgt>
                                        </p:tgtEl>
                                        <p:attrNameLst>
                                          <p:attrName>style.visibility</p:attrName>
                                        </p:attrNameLst>
                                      </p:cBhvr>
                                      <p:to>
                                        <p:strVal val="visible"/>
                                      </p:to>
                                    </p:set>
                                    <p:animEffect transition="in" filter="circle(in)">
                                      <p:cBhvr>
                                        <p:cTn id="17" dur="3500"/>
                                        <p:tgtEl>
                                          <p:spTgt spid="9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1">
                                            <p:txEl>
                                              <p:pRg st="1" end="1"/>
                                            </p:txEl>
                                          </p:spTgt>
                                        </p:tgtEl>
                                        <p:attrNameLst>
                                          <p:attrName>style.visibility</p:attrName>
                                        </p:attrNameLst>
                                      </p:cBhvr>
                                      <p:to>
                                        <p:strVal val="visible"/>
                                      </p:to>
                                    </p:set>
                                    <p:animEffect transition="in" filter="circle(in)">
                                      <p:cBhvr>
                                        <p:cTn id="22" dur="3500"/>
                                        <p:tgtEl>
                                          <p:spTgt spid="9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1">
                                            <p:txEl>
                                              <p:pRg st="2" end="2"/>
                                            </p:txEl>
                                          </p:spTgt>
                                        </p:tgtEl>
                                        <p:attrNameLst>
                                          <p:attrName>style.visibility</p:attrName>
                                        </p:attrNameLst>
                                      </p:cBhvr>
                                      <p:to>
                                        <p:strVal val="visible"/>
                                      </p:to>
                                    </p:set>
                                    <p:animEffect transition="in" filter="circle(in)">
                                      <p:cBhvr>
                                        <p:cTn id="27" dur="3500"/>
                                        <p:tgtEl>
                                          <p:spTgt spid="9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1">
                                            <p:txEl>
                                              <p:pRg st="3" end="3"/>
                                            </p:txEl>
                                          </p:spTgt>
                                        </p:tgtEl>
                                        <p:attrNameLst>
                                          <p:attrName>style.visibility</p:attrName>
                                        </p:attrNameLst>
                                      </p:cBhvr>
                                      <p:to>
                                        <p:strVal val="visible"/>
                                      </p:to>
                                    </p:set>
                                    <p:animEffect transition="in" filter="circle(in)">
                                      <p:cBhvr>
                                        <p:cTn id="32" dur="3500"/>
                                        <p:tgtEl>
                                          <p:spTgt spid="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90" grpId="0"/>
      <p:bldP spid="9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a:blip r:embed="rId6">
            <a:alphaModFix amt="46000"/>
          </a:blip>
          <a:stretch>
            <a:fillRect/>
          </a:stretch>
        </p:blipFill>
        <p:spPr>
          <a:xfrm>
            <a:off x="2000250" y="0"/>
            <a:ext cx="5143500" cy="5143500"/>
          </a:xfrm>
          <a:prstGeom prst="rect">
            <a:avLst/>
          </a:prstGeom>
          <a:noFill/>
          <a:ln>
            <a:noFill/>
          </a:ln>
        </p:spPr>
      </p:pic>
      <p:sp>
        <p:nvSpPr>
          <p:cNvPr id="97" name="Shape 97"/>
          <p:cNvSpPr txBox="1">
            <a:spLocks noGrp="1"/>
          </p:cNvSpPr>
          <p:nvPr>
            <p:ph type="title"/>
          </p:nvPr>
        </p:nvSpPr>
        <p:spPr>
          <a:xfrm>
            <a:off x="311700" y="292850"/>
            <a:ext cx="8520599" cy="800999"/>
          </a:xfrm>
          <a:prstGeom prst="rect">
            <a:avLst/>
          </a:prstGeom>
        </p:spPr>
        <p:txBody>
          <a:bodyPr lIns="91425" tIns="91425" rIns="91425" bIns="91425" anchor="t" anchorCtr="0">
            <a:noAutofit/>
          </a:bodyPr>
          <a:lstStyle/>
          <a:p>
            <a:pPr lvl="0" rtl="0">
              <a:spcBef>
                <a:spcPts val="0"/>
              </a:spcBef>
              <a:buNone/>
            </a:pPr>
            <a:r>
              <a:rPr lang="en" dirty="0"/>
              <a:t>Green Computing</a:t>
            </a:r>
          </a:p>
        </p:txBody>
      </p:sp>
      <p:sp>
        <p:nvSpPr>
          <p:cNvPr id="98" name="Shape 98"/>
          <p:cNvSpPr txBox="1">
            <a:spLocks noGrp="1"/>
          </p:cNvSpPr>
          <p:nvPr>
            <p:ph type="body" idx="1"/>
          </p:nvPr>
        </p:nvSpPr>
        <p:spPr>
          <a:xfrm>
            <a:off x="311700" y="1336500"/>
            <a:ext cx="8520599" cy="3340199"/>
          </a:xfrm>
          <a:prstGeom prst="rect">
            <a:avLst/>
          </a:prstGeom>
        </p:spPr>
        <p:txBody>
          <a:bodyPr lIns="91425" tIns="91425" rIns="91425" bIns="91425" anchor="t" anchorCtr="0">
            <a:noAutofit/>
          </a:bodyPr>
          <a:lstStyle/>
          <a:p>
            <a:pPr lvl="0" rtl="0">
              <a:spcBef>
                <a:spcPts val="0"/>
              </a:spcBef>
              <a:buNone/>
            </a:pPr>
            <a:r>
              <a:rPr lang="en" b="1" dirty="0">
                <a:solidFill>
                  <a:srgbClr val="000000"/>
                </a:solidFill>
              </a:rPr>
              <a:t>Today’s computer equipment uses little energy.</a:t>
            </a:r>
          </a:p>
          <a:p>
            <a:pPr rtl="0">
              <a:spcBef>
                <a:spcPts val="0"/>
              </a:spcBef>
              <a:buNone/>
            </a:pPr>
            <a:r>
              <a:rPr lang="en" b="1" dirty="0">
                <a:solidFill>
                  <a:srgbClr val="000000"/>
                </a:solidFill>
              </a:rPr>
              <a:t>Portable computers use far less energy than desktop computers. </a:t>
            </a:r>
          </a:p>
          <a:p>
            <a:pPr rtl="0">
              <a:spcBef>
                <a:spcPts val="0"/>
              </a:spcBef>
              <a:buNone/>
            </a:pPr>
            <a:r>
              <a:rPr lang="en" b="1" dirty="0">
                <a:solidFill>
                  <a:srgbClr val="000000"/>
                </a:solidFill>
              </a:rPr>
              <a:t>Most systems can be set up to go to sleep a sort of suspended animation state that uses just enough power to preserve RAM.</a:t>
            </a:r>
          </a:p>
          <a:p>
            <a:pPr rtl="0">
              <a:spcBef>
                <a:spcPts val="0"/>
              </a:spcBef>
              <a:buNone/>
            </a:pPr>
            <a:r>
              <a:rPr lang="en" b="1" dirty="0">
                <a:solidFill>
                  <a:srgbClr val="000000"/>
                </a:solidFill>
              </a:rPr>
              <a:t>It is </a:t>
            </a:r>
            <a:r>
              <a:rPr lang="en" b="1" dirty="0" smtClean="0">
                <a:solidFill>
                  <a:srgbClr val="000000"/>
                </a:solidFill>
              </a:rPr>
              <a:t>better </a:t>
            </a:r>
            <a:r>
              <a:rPr lang="en" b="1" dirty="0">
                <a:solidFill>
                  <a:srgbClr val="000000"/>
                </a:solidFill>
              </a:rPr>
              <a:t>to turn them off if they are not in use.</a:t>
            </a:r>
          </a:p>
          <a:p>
            <a:pPr rtl="0">
              <a:spcBef>
                <a:spcPts val="0"/>
              </a:spcBef>
              <a:buNone/>
            </a:pPr>
            <a:r>
              <a:rPr lang="en" b="1" dirty="0">
                <a:solidFill>
                  <a:srgbClr val="000000"/>
                </a:solidFill>
              </a:rPr>
              <a:t>Printing once and using a green font can help the environment a lot.</a:t>
            </a:r>
          </a:p>
          <a:p>
            <a:pPr lvl="0" rtl="0">
              <a:spcBef>
                <a:spcPts val="0"/>
              </a:spcBef>
              <a:buNone/>
            </a:pPr>
            <a:endParaRPr b="1" dirty="0">
              <a:solidFill>
                <a:srgbClr val="00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26701">
        <p14:flip dir="r"/>
      </p:transition>
    </mc:Choice>
    <mc:Fallback xmlns="">
      <p:transition spd="slow" advTm="267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8">
                                            <p:txEl>
                                              <p:pRg st="0" end="0"/>
                                            </p:txEl>
                                          </p:spTgt>
                                        </p:tgtEl>
                                        <p:attrNameLst>
                                          <p:attrName>style.visibility</p:attrName>
                                        </p:attrNameLst>
                                      </p:cBhvr>
                                      <p:to>
                                        <p:strVal val="visible"/>
                                      </p:to>
                                    </p:set>
                                    <p:animEffect transition="in" filter="wheel(1)">
                                      <p:cBhvr>
                                        <p:cTn id="17" dur="3500"/>
                                        <p:tgtEl>
                                          <p:spTgt spid="9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8">
                                            <p:txEl>
                                              <p:pRg st="1" end="1"/>
                                            </p:txEl>
                                          </p:spTgt>
                                        </p:tgtEl>
                                        <p:attrNameLst>
                                          <p:attrName>style.visibility</p:attrName>
                                        </p:attrNameLst>
                                      </p:cBhvr>
                                      <p:to>
                                        <p:strVal val="visible"/>
                                      </p:to>
                                    </p:set>
                                    <p:animEffect transition="in" filter="wheel(1)">
                                      <p:cBhvr>
                                        <p:cTn id="22" dur="3500"/>
                                        <p:tgtEl>
                                          <p:spTgt spid="9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8">
                                            <p:txEl>
                                              <p:pRg st="2" end="2"/>
                                            </p:txEl>
                                          </p:spTgt>
                                        </p:tgtEl>
                                        <p:attrNameLst>
                                          <p:attrName>style.visibility</p:attrName>
                                        </p:attrNameLst>
                                      </p:cBhvr>
                                      <p:to>
                                        <p:strVal val="visible"/>
                                      </p:to>
                                    </p:set>
                                    <p:animEffect transition="in" filter="wheel(1)">
                                      <p:cBhvr>
                                        <p:cTn id="27" dur="3500"/>
                                        <p:tgtEl>
                                          <p:spTgt spid="9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8">
                                            <p:txEl>
                                              <p:pRg st="3" end="3"/>
                                            </p:txEl>
                                          </p:spTgt>
                                        </p:tgtEl>
                                        <p:attrNameLst>
                                          <p:attrName>style.visibility</p:attrName>
                                        </p:attrNameLst>
                                      </p:cBhvr>
                                      <p:to>
                                        <p:strVal val="visible"/>
                                      </p:to>
                                    </p:set>
                                    <p:animEffect transition="in" filter="wheel(1)">
                                      <p:cBhvr>
                                        <p:cTn id="32" dur="3500"/>
                                        <p:tgtEl>
                                          <p:spTgt spid="9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8">
                                            <p:txEl>
                                              <p:pRg st="4" end="4"/>
                                            </p:txEl>
                                          </p:spTgt>
                                        </p:tgtEl>
                                        <p:attrNameLst>
                                          <p:attrName>style.visibility</p:attrName>
                                        </p:attrNameLst>
                                      </p:cBhvr>
                                      <p:to>
                                        <p:strVal val="visible"/>
                                      </p:to>
                                    </p:set>
                                    <p:animEffect transition="in" filter="wheel(1)">
                                      <p:cBhvr>
                                        <p:cTn id="37" dur="3500"/>
                                        <p:tgtEl>
                                          <p:spTgt spid="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97" grpId="0"/>
      <p:bldP spid="9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Shape 103"/>
          <p:cNvPicPr preferRelativeResize="0"/>
          <p:nvPr/>
        </p:nvPicPr>
        <p:blipFill>
          <a:blip r:embed="rId6">
            <a:alphaModFix amt="44000"/>
          </a:blip>
          <a:stretch>
            <a:fillRect/>
          </a:stretch>
        </p:blipFill>
        <p:spPr>
          <a:xfrm>
            <a:off x="1982989" y="53925"/>
            <a:ext cx="5123735" cy="5089574"/>
          </a:xfrm>
          <a:prstGeom prst="rect">
            <a:avLst/>
          </a:prstGeom>
          <a:noFill/>
          <a:ln>
            <a:noFill/>
          </a:ln>
        </p:spPr>
      </p:pic>
      <p:sp>
        <p:nvSpPr>
          <p:cNvPr id="104" name="Shape 104"/>
          <p:cNvSpPr txBox="1">
            <a:spLocks noGrp="1"/>
          </p:cNvSpPr>
          <p:nvPr>
            <p:ph type="title"/>
          </p:nvPr>
        </p:nvSpPr>
        <p:spPr>
          <a:xfrm>
            <a:off x="311700" y="228150"/>
            <a:ext cx="8520599" cy="800999"/>
          </a:xfrm>
          <a:prstGeom prst="rect">
            <a:avLst/>
          </a:prstGeom>
        </p:spPr>
        <p:txBody>
          <a:bodyPr lIns="91425" tIns="91425" rIns="91425" bIns="91425" anchor="t" anchorCtr="0">
            <a:noAutofit/>
          </a:bodyPr>
          <a:lstStyle/>
          <a:p>
            <a:pPr lvl="0" rtl="0">
              <a:spcBef>
                <a:spcPts val="0"/>
              </a:spcBef>
              <a:buNone/>
            </a:pPr>
            <a:r>
              <a:rPr lang="en" dirty="0"/>
              <a:t>How it works the cpu</a:t>
            </a:r>
          </a:p>
        </p:txBody>
      </p:sp>
      <p:sp>
        <p:nvSpPr>
          <p:cNvPr id="105" name="Shape 105"/>
          <p:cNvSpPr txBox="1">
            <a:spLocks noGrp="1"/>
          </p:cNvSpPr>
          <p:nvPr>
            <p:ph type="body" idx="1"/>
          </p:nvPr>
        </p:nvSpPr>
        <p:spPr>
          <a:xfrm>
            <a:off x="311700" y="971737"/>
            <a:ext cx="8520599" cy="3340199"/>
          </a:xfrm>
          <a:prstGeom prst="rect">
            <a:avLst/>
          </a:prstGeom>
        </p:spPr>
        <p:txBody>
          <a:bodyPr lIns="91425" tIns="91425" rIns="91425" bIns="91425" anchor="t" anchorCtr="0">
            <a:noAutofit/>
          </a:bodyPr>
          <a:lstStyle/>
          <a:p>
            <a:pPr algn="just" rtl="0">
              <a:spcBef>
                <a:spcPts val="0"/>
              </a:spcBef>
              <a:buNone/>
            </a:pPr>
            <a:r>
              <a:rPr lang="en" b="1" dirty="0">
                <a:solidFill>
                  <a:srgbClr val="000000"/>
                </a:solidFill>
              </a:rPr>
              <a:t>The central processing unit is the hardware component, it executes the steps in a software program performing math and moving data from one part of a system to another. </a:t>
            </a:r>
          </a:p>
          <a:p>
            <a:pPr algn="just" rtl="0">
              <a:spcBef>
                <a:spcPts val="0"/>
              </a:spcBef>
              <a:buNone/>
            </a:pPr>
            <a:r>
              <a:rPr lang="en" b="1" dirty="0">
                <a:solidFill>
                  <a:srgbClr val="000000"/>
                </a:solidFill>
              </a:rPr>
              <a:t>The CPU contains a circuitry to perform a variety of simple tasks called instructions. Most CPU’s have a vocabulary of fewer than 1,000 distinct instructions. </a:t>
            </a:r>
          </a:p>
          <a:p>
            <a:pPr lvl="0" algn="just" rtl="0">
              <a:spcBef>
                <a:spcPts val="0"/>
              </a:spcBef>
              <a:buNone/>
            </a:pPr>
            <a:r>
              <a:rPr lang="en" b="1" dirty="0">
                <a:solidFill>
                  <a:srgbClr val="000000"/>
                </a:solidFill>
              </a:rPr>
              <a:t>All programs are composed with millions of instructions and the CPU can execute millions of these every second. The typical CPU is divided into functions: control, arithmetic logic decode, bus, and prefetch. These units work together to complete the execution of programs instructions.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30446">
        <p14:prism isInverted="1"/>
      </p:transition>
    </mc:Choice>
    <mc:Fallback xmlns="">
      <p:transition spd="slow" advTm="304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05">
                                            <p:txEl>
                                              <p:pRg st="0" end="0"/>
                                            </p:txEl>
                                          </p:spTgt>
                                        </p:tgtEl>
                                        <p:attrNameLst>
                                          <p:attrName>style.visibility</p:attrName>
                                        </p:attrNameLst>
                                      </p:cBhvr>
                                      <p:to>
                                        <p:strVal val="visible"/>
                                      </p:to>
                                    </p:set>
                                    <p:animEffect transition="in" filter="wipe(down)">
                                      <p:cBhvr>
                                        <p:cTn id="17" dur="1087">
                                          <p:stCondLst>
                                            <p:cond delay="0"/>
                                          </p:stCondLst>
                                        </p:cTn>
                                        <p:tgtEl>
                                          <p:spTgt spid="105">
                                            <p:txEl>
                                              <p:pRg st="0" end="0"/>
                                            </p:txEl>
                                          </p:spTgt>
                                        </p:tgtEl>
                                      </p:cBhvr>
                                    </p:animEffect>
                                    <p:anim calcmode="lin" valueType="num">
                                      <p:cBhvr>
                                        <p:cTn id="18" dur="3416" tmFilter="0,0; 0.14,0.36; 0.43,0.73; 0.71,0.91; 1.0,1.0">
                                          <p:stCondLst>
                                            <p:cond delay="0"/>
                                          </p:stCondLst>
                                        </p:cTn>
                                        <p:tgtEl>
                                          <p:spTgt spid="105">
                                            <p:txEl>
                                              <p:pRg st="0" end="0"/>
                                            </p:txEl>
                                          </p:spTgt>
                                        </p:tgtEl>
                                        <p:attrNameLst>
                                          <p:attrName>ppt_x</p:attrName>
                                        </p:attrNameLst>
                                      </p:cBhvr>
                                      <p:tavLst>
                                        <p:tav tm="0">
                                          <p:val>
                                            <p:strVal val="#ppt_x-0.25"/>
                                          </p:val>
                                        </p:tav>
                                        <p:tav tm="100000">
                                          <p:val>
                                            <p:strVal val="#ppt_x"/>
                                          </p:val>
                                        </p:tav>
                                      </p:tavLst>
                                    </p:anim>
                                    <p:anim calcmode="lin" valueType="num">
                                      <p:cBhvr>
                                        <p:cTn id="19" dur="1245" tmFilter="0.0,0.0; 0.25,0.07; 0.50,0.2; 0.75,0.467; 1.0,1.0">
                                          <p:stCondLst>
                                            <p:cond delay="0"/>
                                          </p:stCondLst>
                                        </p:cTn>
                                        <p:tgtEl>
                                          <p:spTgt spid="105">
                                            <p:txEl>
                                              <p:pRg st="0" end="0"/>
                                            </p:txEl>
                                          </p:spTgt>
                                        </p:tgtEl>
                                        <p:attrNameLst>
                                          <p:attrName>ppt_y</p:attrName>
                                        </p:attrNameLst>
                                      </p:cBhvr>
                                      <p:tavLst>
                                        <p:tav tm="0" fmla="#ppt_y-sin(pi*$)/3">
                                          <p:val>
                                            <p:fltVal val="0.5"/>
                                          </p:val>
                                        </p:tav>
                                        <p:tav tm="100000">
                                          <p:val>
                                            <p:fltVal val="1"/>
                                          </p:val>
                                        </p:tav>
                                      </p:tavLst>
                                    </p:anim>
                                    <p:anim calcmode="lin" valueType="num">
                                      <p:cBhvr>
                                        <p:cTn id="20" dur="1245" tmFilter="0, 0; 0.125,0.2665; 0.25,0.4; 0.375,0.465; 0.5,0.5;  0.625,0.535; 0.75,0.6; 0.875,0.7335; 1,1">
                                          <p:stCondLst>
                                            <p:cond delay="1245"/>
                                          </p:stCondLst>
                                        </p:cTn>
                                        <p:tgtEl>
                                          <p:spTgt spid="105">
                                            <p:txEl>
                                              <p:pRg st="0" end="0"/>
                                            </p:txEl>
                                          </p:spTgt>
                                        </p:tgtEl>
                                        <p:attrNameLst>
                                          <p:attrName>ppt_y</p:attrName>
                                        </p:attrNameLst>
                                      </p:cBhvr>
                                      <p:tavLst>
                                        <p:tav tm="0" fmla="#ppt_y-sin(pi*$)/9">
                                          <p:val>
                                            <p:fltVal val="0"/>
                                          </p:val>
                                        </p:tav>
                                        <p:tav tm="100000">
                                          <p:val>
                                            <p:fltVal val="1"/>
                                          </p:val>
                                        </p:tav>
                                      </p:tavLst>
                                    </p:anim>
                                    <p:anim calcmode="lin" valueType="num">
                                      <p:cBhvr>
                                        <p:cTn id="21" dur="622" tmFilter="0, 0; 0.125,0.2665; 0.25,0.4; 0.375,0.465; 0.5,0.5;  0.625,0.535; 0.75,0.6; 0.875,0.7335; 1,1">
                                          <p:stCondLst>
                                            <p:cond delay="2483"/>
                                          </p:stCondLst>
                                        </p:cTn>
                                        <p:tgtEl>
                                          <p:spTgt spid="105">
                                            <p:txEl>
                                              <p:pRg st="0" end="0"/>
                                            </p:txEl>
                                          </p:spTgt>
                                        </p:tgtEl>
                                        <p:attrNameLst>
                                          <p:attrName>ppt_y</p:attrName>
                                        </p:attrNameLst>
                                      </p:cBhvr>
                                      <p:tavLst>
                                        <p:tav tm="0" fmla="#ppt_y-sin(pi*$)/27">
                                          <p:val>
                                            <p:fltVal val="0"/>
                                          </p:val>
                                        </p:tav>
                                        <p:tav tm="100000">
                                          <p:val>
                                            <p:fltVal val="1"/>
                                          </p:val>
                                        </p:tav>
                                      </p:tavLst>
                                    </p:anim>
                                    <p:anim calcmode="lin" valueType="num">
                                      <p:cBhvr>
                                        <p:cTn id="22" dur="308" tmFilter="0, 0; 0.125,0.2665; 0.25,0.4; 0.375,0.465; 0.5,0.5;  0.625,0.535; 0.75,0.6; 0.875,0.7335; 1,1">
                                          <p:stCondLst>
                                            <p:cond delay="3105"/>
                                          </p:stCondLst>
                                        </p:cTn>
                                        <p:tgtEl>
                                          <p:spTgt spid="105">
                                            <p:txEl>
                                              <p:pRg st="0" end="0"/>
                                            </p:txEl>
                                          </p:spTgt>
                                        </p:tgtEl>
                                        <p:attrNameLst>
                                          <p:attrName>ppt_y</p:attrName>
                                        </p:attrNameLst>
                                      </p:cBhvr>
                                      <p:tavLst>
                                        <p:tav tm="0" fmla="#ppt_y-sin(pi*$)/81">
                                          <p:val>
                                            <p:fltVal val="0"/>
                                          </p:val>
                                        </p:tav>
                                        <p:tav tm="100000">
                                          <p:val>
                                            <p:fltVal val="1"/>
                                          </p:val>
                                        </p:tav>
                                      </p:tavLst>
                                    </p:anim>
                                    <p:animScale>
                                      <p:cBhvr>
                                        <p:cTn id="23" dur="49">
                                          <p:stCondLst>
                                            <p:cond delay="1219"/>
                                          </p:stCondLst>
                                        </p:cTn>
                                        <p:tgtEl>
                                          <p:spTgt spid="105">
                                            <p:txEl>
                                              <p:pRg st="0" end="0"/>
                                            </p:txEl>
                                          </p:spTgt>
                                        </p:tgtEl>
                                      </p:cBhvr>
                                      <p:to x="100000" y="60000"/>
                                    </p:animScale>
                                    <p:animScale>
                                      <p:cBhvr>
                                        <p:cTn id="24" dur="311" decel="50000">
                                          <p:stCondLst>
                                            <p:cond delay="1268"/>
                                          </p:stCondLst>
                                        </p:cTn>
                                        <p:tgtEl>
                                          <p:spTgt spid="105">
                                            <p:txEl>
                                              <p:pRg st="0" end="0"/>
                                            </p:txEl>
                                          </p:spTgt>
                                        </p:tgtEl>
                                      </p:cBhvr>
                                      <p:to x="100000" y="100000"/>
                                    </p:animScale>
                                    <p:animScale>
                                      <p:cBhvr>
                                        <p:cTn id="25" dur="49">
                                          <p:stCondLst>
                                            <p:cond delay="2460"/>
                                          </p:stCondLst>
                                        </p:cTn>
                                        <p:tgtEl>
                                          <p:spTgt spid="105">
                                            <p:txEl>
                                              <p:pRg st="0" end="0"/>
                                            </p:txEl>
                                          </p:spTgt>
                                        </p:tgtEl>
                                      </p:cBhvr>
                                      <p:to x="100000" y="80000"/>
                                    </p:animScale>
                                    <p:animScale>
                                      <p:cBhvr>
                                        <p:cTn id="26" dur="311" decel="50000">
                                          <p:stCondLst>
                                            <p:cond delay="2509"/>
                                          </p:stCondLst>
                                        </p:cTn>
                                        <p:tgtEl>
                                          <p:spTgt spid="105">
                                            <p:txEl>
                                              <p:pRg st="0" end="0"/>
                                            </p:txEl>
                                          </p:spTgt>
                                        </p:tgtEl>
                                      </p:cBhvr>
                                      <p:to x="100000" y="100000"/>
                                    </p:animScale>
                                    <p:animScale>
                                      <p:cBhvr>
                                        <p:cTn id="27" dur="49">
                                          <p:stCondLst>
                                            <p:cond delay="3079"/>
                                          </p:stCondLst>
                                        </p:cTn>
                                        <p:tgtEl>
                                          <p:spTgt spid="105">
                                            <p:txEl>
                                              <p:pRg st="0" end="0"/>
                                            </p:txEl>
                                          </p:spTgt>
                                        </p:tgtEl>
                                      </p:cBhvr>
                                      <p:to x="100000" y="90000"/>
                                    </p:animScale>
                                    <p:animScale>
                                      <p:cBhvr>
                                        <p:cTn id="28" dur="311" decel="50000">
                                          <p:stCondLst>
                                            <p:cond delay="3127"/>
                                          </p:stCondLst>
                                        </p:cTn>
                                        <p:tgtEl>
                                          <p:spTgt spid="105">
                                            <p:txEl>
                                              <p:pRg st="0" end="0"/>
                                            </p:txEl>
                                          </p:spTgt>
                                        </p:tgtEl>
                                      </p:cBhvr>
                                      <p:to x="100000" y="100000"/>
                                    </p:animScale>
                                    <p:animScale>
                                      <p:cBhvr>
                                        <p:cTn id="29" dur="49">
                                          <p:stCondLst>
                                            <p:cond delay="3390"/>
                                          </p:stCondLst>
                                        </p:cTn>
                                        <p:tgtEl>
                                          <p:spTgt spid="105">
                                            <p:txEl>
                                              <p:pRg st="0" end="0"/>
                                            </p:txEl>
                                          </p:spTgt>
                                        </p:tgtEl>
                                      </p:cBhvr>
                                      <p:to x="100000" y="95000"/>
                                    </p:animScale>
                                    <p:animScale>
                                      <p:cBhvr>
                                        <p:cTn id="30" dur="311" decel="50000">
                                          <p:stCondLst>
                                            <p:cond delay="3439"/>
                                          </p:stCondLst>
                                        </p:cTn>
                                        <p:tgtEl>
                                          <p:spTgt spid="105">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5">
                                            <p:txEl>
                                              <p:pRg st="1" end="1"/>
                                            </p:txEl>
                                          </p:spTgt>
                                        </p:tgtEl>
                                        <p:attrNameLst>
                                          <p:attrName>style.visibility</p:attrName>
                                        </p:attrNameLst>
                                      </p:cBhvr>
                                      <p:to>
                                        <p:strVal val="visible"/>
                                      </p:to>
                                    </p:set>
                                    <p:animEffect transition="in" filter="wipe(down)">
                                      <p:cBhvr>
                                        <p:cTn id="35" dur="1087">
                                          <p:stCondLst>
                                            <p:cond delay="0"/>
                                          </p:stCondLst>
                                        </p:cTn>
                                        <p:tgtEl>
                                          <p:spTgt spid="105">
                                            <p:txEl>
                                              <p:pRg st="1" end="1"/>
                                            </p:txEl>
                                          </p:spTgt>
                                        </p:tgtEl>
                                      </p:cBhvr>
                                    </p:animEffect>
                                    <p:anim calcmode="lin" valueType="num">
                                      <p:cBhvr>
                                        <p:cTn id="36" dur="3416" tmFilter="0,0; 0.14,0.36; 0.43,0.73; 0.71,0.91; 1.0,1.0">
                                          <p:stCondLst>
                                            <p:cond delay="0"/>
                                          </p:stCondLst>
                                        </p:cTn>
                                        <p:tgtEl>
                                          <p:spTgt spid="105">
                                            <p:txEl>
                                              <p:pRg st="1" end="1"/>
                                            </p:txEl>
                                          </p:spTgt>
                                        </p:tgtEl>
                                        <p:attrNameLst>
                                          <p:attrName>ppt_x</p:attrName>
                                        </p:attrNameLst>
                                      </p:cBhvr>
                                      <p:tavLst>
                                        <p:tav tm="0">
                                          <p:val>
                                            <p:strVal val="#ppt_x-0.25"/>
                                          </p:val>
                                        </p:tav>
                                        <p:tav tm="100000">
                                          <p:val>
                                            <p:strVal val="#ppt_x"/>
                                          </p:val>
                                        </p:tav>
                                      </p:tavLst>
                                    </p:anim>
                                    <p:anim calcmode="lin" valueType="num">
                                      <p:cBhvr>
                                        <p:cTn id="37" dur="1245" tmFilter="0.0,0.0; 0.25,0.07; 0.50,0.2; 0.75,0.467; 1.0,1.0">
                                          <p:stCondLst>
                                            <p:cond delay="0"/>
                                          </p:stCondLst>
                                        </p:cTn>
                                        <p:tgtEl>
                                          <p:spTgt spid="105">
                                            <p:txEl>
                                              <p:pRg st="1" end="1"/>
                                            </p:txEl>
                                          </p:spTgt>
                                        </p:tgtEl>
                                        <p:attrNameLst>
                                          <p:attrName>ppt_y</p:attrName>
                                        </p:attrNameLst>
                                      </p:cBhvr>
                                      <p:tavLst>
                                        <p:tav tm="0" fmla="#ppt_y-sin(pi*$)/3">
                                          <p:val>
                                            <p:fltVal val="0.5"/>
                                          </p:val>
                                        </p:tav>
                                        <p:tav tm="100000">
                                          <p:val>
                                            <p:fltVal val="1"/>
                                          </p:val>
                                        </p:tav>
                                      </p:tavLst>
                                    </p:anim>
                                    <p:anim calcmode="lin" valueType="num">
                                      <p:cBhvr>
                                        <p:cTn id="38" dur="1245" tmFilter="0, 0; 0.125,0.2665; 0.25,0.4; 0.375,0.465; 0.5,0.5;  0.625,0.535; 0.75,0.6; 0.875,0.7335; 1,1">
                                          <p:stCondLst>
                                            <p:cond delay="1245"/>
                                          </p:stCondLst>
                                        </p:cTn>
                                        <p:tgtEl>
                                          <p:spTgt spid="105">
                                            <p:txEl>
                                              <p:pRg st="1" end="1"/>
                                            </p:txEl>
                                          </p:spTgt>
                                        </p:tgtEl>
                                        <p:attrNameLst>
                                          <p:attrName>ppt_y</p:attrName>
                                        </p:attrNameLst>
                                      </p:cBhvr>
                                      <p:tavLst>
                                        <p:tav tm="0" fmla="#ppt_y-sin(pi*$)/9">
                                          <p:val>
                                            <p:fltVal val="0"/>
                                          </p:val>
                                        </p:tav>
                                        <p:tav tm="100000">
                                          <p:val>
                                            <p:fltVal val="1"/>
                                          </p:val>
                                        </p:tav>
                                      </p:tavLst>
                                    </p:anim>
                                    <p:anim calcmode="lin" valueType="num">
                                      <p:cBhvr>
                                        <p:cTn id="39" dur="622" tmFilter="0, 0; 0.125,0.2665; 0.25,0.4; 0.375,0.465; 0.5,0.5;  0.625,0.535; 0.75,0.6; 0.875,0.7335; 1,1">
                                          <p:stCondLst>
                                            <p:cond delay="2483"/>
                                          </p:stCondLst>
                                        </p:cTn>
                                        <p:tgtEl>
                                          <p:spTgt spid="105">
                                            <p:txEl>
                                              <p:pRg st="1" end="1"/>
                                            </p:txEl>
                                          </p:spTgt>
                                        </p:tgtEl>
                                        <p:attrNameLst>
                                          <p:attrName>ppt_y</p:attrName>
                                        </p:attrNameLst>
                                      </p:cBhvr>
                                      <p:tavLst>
                                        <p:tav tm="0" fmla="#ppt_y-sin(pi*$)/27">
                                          <p:val>
                                            <p:fltVal val="0"/>
                                          </p:val>
                                        </p:tav>
                                        <p:tav tm="100000">
                                          <p:val>
                                            <p:fltVal val="1"/>
                                          </p:val>
                                        </p:tav>
                                      </p:tavLst>
                                    </p:anim>
                                    <p:anim calcmode="lin" valueType="num">
                                      <p:cBhvr>
                                        <p:cTn id="40" dur="308" tmFilter="0, 0; 0.125,0.2665; 0.25,0.4; 0.375,0.465; 0.5,0.5;  0.625,0.535; 0.75,0.6; 0.875,0.7335; 1,1">
                                          <p:stCondLst>
                                            <p:cond delay="3105"/>
                                          </p:stCondLst>
                                        </p:cTn>
                                        <p:tgtEl>
                                          <p:spTgt spid="105">
                                            <p:txEl>
                                              <p:pRg st="1" end="1"/>
                                            </p:txEl>
                                          </p:spTgt>
                                        </p:tgtEl>
                                        <p:attrNameLst>
                                          <p:attrName>ppt_y</p:attrName>
                                        </p:attrNameLst>
                                      </p:cBhvr>
                                      <p:tavLst>
                                        <p:tav tm="0" fmla="#ppt_y-sin(pi*$)/81">
                                          <p:val>
                                            <p:fltVal val="0"/>
                                          </p:val>
                                        </p:tav>
                                        <p:tav tm="100000">
                                          <p:val>
                                            <p:fltVal val="1"/>
                                          </p:val>
                                        </p:tav>
                                      </p:tavLst>
                                    </p:anim>
                                    <p:animScale>
                                      <p:cBhvr>
                                        <p:cTn id="41" dur="49">
                                          <p:stCondLst>
                                            <p:cond delay="1219"/>
                                          </p:stCondLst>
                                        </p:cTn>
                                        <p:tgtEl>
                                          <p:spTgt spid="105">
                                            <p:txEl>
                                              <p:pRg st="1" end="1"/>
                                            </p:txEl>
                                          </p:spTgt>
                                        </p:tgtEl>
                                      </p:cBhvr>
                                      <p:to x="100000" y="60000"/>
                                    </p:animScale>
                                    <p:animScale>
                                      <p:cBhvr>
                                        <p:cTn id="42" dur="311" decel="50000">
                                          <p:stCondLst>
                                            <p:cond delay="1268"/>
                                          </p:stCondLst>
                                        </p:cTn>
                                        <p:tgtEl>
                                          <p:spTgt spid="105">
                                            <p:txEl>
                                              <p:pRg st="1" end="1"/>
                                            </p:txEl>
                                          </p:spTgt>
                                        </p:tgtEl>
                                      </p:cBhvr>
                                      <p:to x="100000" y="100000"/>
                                    </p:animScale>
                                    <p:animScale>
                                      <p:cBhvr>
                                        <p:cTn id="43" dur="49">
                                          <p:stCondLst>
                                            <p:cond delay="2460"/>
                                          </p:stCondLst>
                                        </p:cTn>
                                        <p:tgtEl>
                                          <p:spTgt spid="105">
                                            <p:txEl>
                                              <p:pRg st="1" end="1"/>
                                            </p:txEl>
                                          </p:spTgt>
                                        </p:tgtEl>
                                      </p:cBhvr>
                                      <p:to x="100000" y="80000"/>
                                    </p:animScale>
                                    <p:animScale>
                                      <p:cBhvr>
                                        <p:cTn id="44" dur="311" decel="50000">
                                          <p:stCondLst>
                                            <p:cond delay="2509"/>
                                          </p:stCondLst>
                                        </p:cTn>
                                        <p:tgtEl>
                                          <p:spTgt spid="105">
                                            <p:txEl>
                                              <p:pRg st="1" end="1"/>
                                            </p:txEl>
                                          </p:spTgt>
                                        </p:tgtEl>
                                      </p:cBhvr>
                                      <p:to x="100000" y="100000"/>
                                    </p:animScale>
                                    <p:animScale>
                                      <p:cBhvr>
                                        <p:cTn id="45" dur="49">
                                          <p:stCondLst>
                                            <p:cond delay="3079"/>
                                          </p:stCondLst>
                                        </p:cTn>
                                        <p:tgtEl>
                                          <p:spTgt spid="105">
                                            <p:txEl>
                                              <p:pRg st="1" end="1"/>
                                            </p:txEl>
                                          </p:spTgt>
                                        </p:tgtEl>
                                      </p:cBhvr>
                                      <p:to x="100000" y="90000"/>
                                    </p:animScale>
                                    <p:animScale>
                                      <p:cBhvr>
                                        <p:cTn id="46" dur="311" decel="50000">
                                          <p:stCondLst>
                                            <p:cond delay="3127"/>
                                          </p:stCondLst>
                                        </p:cTn>
                                        <p:tgtEl>
                                          <p:spTgt spid="105">
                                            <p:txEl>
                                              <p:pRg st="1" end="1"/>
                                            </p:txEl>
                                          </p:spTgt>
                                        </p:tgtEl>
                                      </p:cBhvr>
                                      <p:to x="100000" y="100000"/>
                                    </p:animScale>
                                    <p:animScale>
                                      <p:cBhvr>
                                        <p:cTn id="47" dur="49">
                                          <p:stCondLst>
                                            <p:cond delay="3390"/>
                                          </p:stCondLst>
                                        </p:cTn>
                                        <p:tgtEl>
                                          <p:spTgt spid="105">
                                            <p:txEl>
                                              <p:pRg st="1" end="1"/>
                                            </p:txEl>
                                          </p:spTgt>
                                        </p:tgtEl>
                                      </p:cBhvr>
                                      <p:to x="100000" y="95000"/>
                                    </p:animScale>
                                    <p:animScale>
                                      <p:cBhvr>
                                        <p:cTn id="48" dur="311" decel="50000">
                                          <p:stCondLst>
                                            <p:cond delay="3439"/>
                                          </p:stCondLst>
                                        </p:cTn>
                                        <p:tgtEl>
                                          <p:spTgt spid="105">
                                            <p:txEl>
                                              <p:pRg st="1" end="1"/>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05">
                                            <p:txEl>
                                              <p:pRg st="2" end="2"/>
                                            </p:txEl>
                                          </p:spTgt>
                                        </p:tgtEl>
                                        <p:attrNameLst>
                                          <p:attrName>style.visibility</p:attrName>
                                        </p:attrNameLst>
                                      </p:cBhvr>
                                      <p:to>
                                        <p:strVal val="visible"/>
                                      </p:to>
                                    </p:set>
                                    <p:animEffect transition="in" filter="wipe(down)">
                                      <p:cBhvr>
                                        <p:cTn id="53" dur="1087">
                                          <p:stCondLst>
                                            <p:cond delay="0"/>
                                          </p:stCondLst>
                                        </p:cTn>
                                        <p:tgtEl>
                                          <p:spTgt spid="105">
                                            <p:txEl>
                                              <p:pRg st="2" end="2"/>
                                            </p:txEl>
                                          </p:spTgt>
                                        </p:tgtEl>
                                      </p:cBhvr>
                                    </p:animEffect>
                                    <p:anim calcmode="lin" valueType="num">
                                      <p:cBhvr>
                                        <p:cTn id="54" dur="3416" tmFilter="0,0; 0.14,0.36; 0.43,0.73; 0.71,0.91; 1.0,1.0">
                                          <p:stCondLst>
                                            <p:cond delay="0"/>
                                          </p:stCondLst>
                                        </p:cTn>
                                        <p:tgtEl>
                                          <p:spTgt spid="105">
                                            <p:txEl>
                                              <p:pRg st="2" end="2"/>
                                            </p:txEl>
                                          </p:spTgt>
                                        </p:tgtEl>
                                        <p:attrNameLst>
                                          <p:attrName>ppt_x</p:attrName>
                                        </p:attrNameLst>
                                      </p:cBhvr>
                                      <p:tavLst>
                                        <p:tav tm="0">
                                          <p:val>
                                            <p:strVal val="#ppt_x-0.25"/>
                                          </p:val>
                                        </p:tav>
                                        <p:tav tm="100000">
                                          <p:val>
                                            <p:strVal val="#ppt_x"/>
                                          </p:val>
                                        </p:tav>
                                      </p:tavLst>
                                    </p:anim>
                                    <p:anim calcmode="lin" valueType="num">
                                      <p:cBhvr>
                                        <p:cTn id="55" dur="1245" tmFilter="0.0,0.0; 0.25,0.07; 0.50,0.2; 0.75,0.467; 1.0,1.0">
                                          <p:stCondLst>
                                            <p:cond delay="0"/>
                                          </p:stCondLst>
                                        </p:cTn>
                                        <p:tgtEl>
                                          <p:spTgt spid="105">
                                            <p:txEl>
                                              <p:pRg st="2" end="2"/>
                                            </p:txEl>
                                          </p:spTgt>
                                        </p:tgtEl>
                                        <p:attrNameLst>
                                          <p:attrName>ppt_y</p:attrName>
                                        </p:attrNameLst>
                                      </p:cBhvr>
                                      <p:tavLst>
                                        <p:tav tm="0" fmla="#ppt_y-sin(pi*$)/3">
                                          <p:val>
                                            <p:fltVal val="0.5"/>
                                          </p:val>
                                        </p:tav>
                                        <p:tav tm="100000">
                                          <p:val>
                                            <p:fltVal val="1"/>
                                          </p:val>
                                        </p:tav>
                                      </p:tavLst>
                                    </p:anim>
                                    <p:anim calcmode="lin" valueType="num">
                                      <p:cBhvr>
                                        <p:cTn id="56" dur="1245" tmFilter="0, 0; 0.125,0.2665; 0.25,0.4; 0.375,0.465; 0.5,0.5;  0.625,0.535; 0.75,0.6; 0.875,0.7335; 1,1">
                                          <p:stCondLst>
                                            <p:cond delay="1245"/>
                                          </p:stCondLst>
                                        </p:cTn>
                                        <p:tgtEl>
                                          <p:spTgt spid="105">
                                            <p:txEl>
                                              <p:pRg st="2" end="2"/>
                                            </p:txEl>
                                          </p:spTgt>
                                        </p:tgtEl>
                                        <p:attrNameLst>
                                          <p:attrName>ppt_y</p:attrName>
                                        </p:attrNameLst>
                                      </p:cBhvr>
                                      <p:tavLst>
                                        <p:tav tm="0" fmla="#ppt_y-sin(pi*$)/9">
                                          <p:val>
                                            <p:fltVal val="0"/>
                                          </p:val>
                                        </p:tav>
                                        <p:tav tm="100000">
                                          <p:val>
                                            <p:fltVal val="1"/>
                                          </p:val>
                                        </p:tav>
                                      </p:tavLst>
                                    </p:anim>
                                    <p:anim calcmode="lin" valueType="num">
                                      <p:cBhvr>
                                        <p:cTn id="57" dur="622" tmFilter="0, 0; 0.125,0.2665; 0.25,0.4; 0.375,0.465; 0.5,0.5;  0.625,0.535; 0.75,0.6; 0.875,0.7335; 1,1">
                                          <p:stCondLst>
                                            <p:cond delay="2483"/>
                                          </p:stCondLst>
                                        </p:cTn>
                                        <p:tgtEl>
                                          <p:spTgt spid="105">
                                            <p:txEl>
                                              <p:pRg st="2" end="2"/>
                                            </p:txEl>
                                          </p:spTgt>
                                        </p:tgtEl>
                                        <p:attrNameLst>
                                          <p:attrName>ppt_y</p:attrName>
                                        </p:attrNameLst>
                                      </p:cBhvr>
                                      <p:tavLst>
                                        <p:tav tm="0" fmla="#ppt_y-sin(pi*$)/27">
                                          <p:val>
                                            <p:fltVal val="0"/>
                                          </p:val>
                                        </p:tav>
                                        <p:tav tm="100000">
                                          <p:val>
                                            <p:fltVal val="1"/>
                                          </p:val>
                                        </p:tav>
                                      </p:tavLst>
                                    </p:anim>
                                    <p:anim calcmode="lin" valueType="num">
                                      <p:cBhvr>
                                        <p:cTn id="58" dur="308" tmFilter="0, 0; 0.125,0.2665; 0.25,0.4; 0.375,0.465; 0.5,0.5;  0.625,0.535; 0.75,0.6; 0.875,0.7335; 1,1">
                                          <p:stCondLst>
                                            <p:cond delay="3105"/>
                                          </p:stCondLst>
                                        </p:cTn>
                                        <p:tgtEl>
                                          <p:spTgt spid="105">
                                            <p:txEl>
                                              <p:pRg st="2" end="2"/>
                                            </p:txEl>
                                          </p:spTgt>
                                        </p:tgtEl>
                                        <p:attrNameLst>
                                          <p:attrName>ppt_y</p:attrName>
                                        </p:attrNameLst>
                                      </p:cBhvr>
                                      <p:tavLst>
                                        <p:tav tm="0" fmla="#ppt_y-sin(pi*$)/81">
                                          <p:val>
                                            <p:fltVal val="0"/>
                                          </p:val>
                                        </p:tav>
                                        <p:tav tm="100000">
                                          <p:val>
                                            <p:fltVal val="1"/>
                                          </p:val>
                                        </p:tav>
                                      </p:tavLst>
                                    </p:anim>
                                    <p:animScale>
                                      <p:cBhvr>
                                        <p:cTn id="59" dur="49">
                                          <p:stCondLst>
                                            <p:cond delay="1219"/>
                                          </p:stCondLst>
                                        </p:cTn>
                                        <p:tgtEl>
                                          <p:spTgt spid="105">
                                            <p:txEl>
                                              <p:pRg st="2" end="2"/>
                                            </p:txEl>
                                          </p:spTgt>
                                        </p:tgtEl>
                                      </p:cBhvr>
                                      <p:to x="100000" y="60000"/>
                                    </p:animScale>
                                    <p:animScale>
                                      <p:cBhvr>
                                        <p:cTn id="60" dur="311" decel="50000">
                                          <p:stCondLst>
                                            <p:cond delay="1268"/>
                                          </p:stCondLst>
                                        </p:cTn>
                                        <p:tgtEl>
                                          <p:spTgt spid="105">
                                            <p:txEl>
                                              <p:pRg st="2" end="2"/>
                                            </p:txEl>
                                          </p:spTgt>
                                        </p:tgtEl>
                                      </p:cBhvr>
                                      <p:to x="100000" y="100000"/>
                                    </p:animScale>
                                    <p:animScale>
                                      <p:cBhvr>
                                        <p:cTn id="61" dur="49">
                                          <p:stCondLst>
                                            <p:cond delay="2460"/>
                                          </p:stCondLst>
                                        </p:cTn>
                                        <p:tgtEl>
                                          <p:spTgt spid="105">
                                            <p:txEl>
                                              <p:pRg st="2" end="2"/>
                                            </p:txEl>
                                          </p:spTgt>
                                        </p:tgtEl>
                                      </p:cBhvr>
                                      <p:to x="100000" y="80000"/>
                                    </p:animScale>
                                    <p:animScale>
                                      <p:cBhvr>
                                        <p:cTn id="62" dur="311" decel="50000">
                                          <p:stCondLst>
                                            <p:cond delay="2509"/>
                                          </p:stCondLst>
                                        </p:cTn>
                                        <p:tgtEl>
                                          <p:spTgt spid="105">
                                            <p:txEl>
                                              <p:pRg st="2" end="2"/>
                                            </p:txEl>
                                          </p:spTgt>
                                        </p:tgtEl>
                                      </p:cBhvr>
                                      <p:to x="100000" y="100000"/>
                                    </p:animScale>
                                    <p:animScale>
                                      <p:cBhvr>
                                        <p:cTn id="63" dur="49">
                                          <p:stCondLst>
                                            <p:cond delay="3079"/>
                                          </p:stCondLst>
                                        </p:cTn>
                                        <p:tgtEl>
                                          <p:spTgt spid="105">
                                            <p:txEl>
                                              <p:pRg st="2" end="2"/>
                                            </p:txEl>
                                          </p:spTgt>
                                        </p:tgtEl>
                                      </p:cBhvr>
                                      <p:to x="100000" y="90000"/>
                                    </p:animScale>
                                    <p:animScale>
                                      <p:cBhvr>
                                        <p:cTn id="64" dur="311" decel="50000">
                                          <p:stCondLst>
                                            <p:cond delay="3127"/>
                                          </p:stCondLst>
                                        </p:cTn>
                                        <p:tgtEl>
                                          <p:spTgt spid="105">
                                            <p:txEl>
                                              <p:pRg st="2" end="2"/>
                                            </p:txEl>
                                          </p:spTgt>
                                        </p:tgtEl>
                                      </p:cBhvr>
                                      <p:to x="100000" y="100000"/>
                                    </p:animScale>
                                    <p:animScale>
                                      <p:cBhvr>
                                        <p:cTn id="65" dur="49">
                                          <p:stCondLst>
                                            <p:cond delay="3390"/>
                                          </p:stCondLst>
                                        </p:cTn>
                                        <p:tgtEl>
                                          <p:spTgt spid="105">
                                            <p:txEl>
                                              <p:pRg st="2" end="2"/>
                                            </p:txEl>
                                          </p:spTgt>
                                        </p:tgtEl>
                                      </p:cBhvr>
                                      <p:to x="100000" y="95000"/>
                                    </p:animScale>
                                    <p:animScale>
                                      <p:cBhvr>
                                        <p:cTn id="66" dur="311" decel="50000">
                                          <p:stCondLst>
                                            <p:cond delay="3439"/>
                                          </p:stCondLst>
                                        </p:cTn>
                                        <p:tgtEl>
                                          <p:spTgt spid="105">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
                </p:tgtEl>
              </p:cMediaNode>
            </p:audio>
          </p:childTnLst>
        </p:cTn>
      </p:par>
    </p:tnLst>
    <p:bldLst>
      <p:bldP spid="104" grpId="0"/>
      <p:bldP spid="10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p:cNvPicPr preferRelativeResize="0"/>
          <p:nvPr/>
        </p:nvPicPr>
        <p:blipFill>
          <a:blip r:embed="rId6">
            <a:alphaModFix amt="60000"/>
          </a:blip>
          <a:stretch>
            <a:fillRect/>
          </a:stretch>
        </p:blipFill>
        <p:spPr>
          <a:xfrm>
            <a:off x="2000249" y="0"/>
            <a:ext cx="5143500" cy="5143500"/>
          </a:xfrm>
          <a:prstGeom prst="rect">
            <a:avLst/>
          </a:prstGeom>
          <a:noFill/>
          <a:ln>
            <a:noFill/>
          </a:ln>
        </p:spPr>
      </p:pic>
      <p:sp>
        <p:nvSpPr>
          <p:cNvPr id="111" name="Shape 111"/>
          <p:cNvSpPr txBox="1">
            <a:spLocks noGrp="1"/>
          </p:cNvSpPr>
          <p:nvPr>
            <p:ph type="title"/>
          </p:nvPr>
        </p:nvSpPr>
        <p:spPr>
          <a:xfrm>
            <a:off x="311700" y="292850"/>
            <a:ext cx="8520599" cy="800999"/>
          </a:xfrm>
          <a:prstGeom prst="rect">
            <a:avLst/>
          </a:prstGeom>
        </p:spPr>
        <p:txBody>
          <a:bodyPr lIns="91425" tIns="91425" rIns="91425" bIns="91425" anchor="t" anchorCtr="0">
            <a:noAutofit/>
          </a:bodyPr>
          <a:lstStyle/>
          <a:p>
            <a:pPr lvl="0" rtl="0">
              <a:spcBef>
                <a:spcPts val="0"/>
              </a:spcBef>
              <a:buNone/>
            </a:pPr>
            <a:r>
              <a:rPr lang="en" dirty="0"/>
              <a:t>How it works the memory</a:t>
            </a:r>
          </a:p>
        </p:txBody>
      </p:sp>
      <p:sp>
        <p:nvSpPr>
          <p:cNvPr id="112" name="Shape 112"/>
          <p:cNvSpPr txBox="1">
            <a:spLocks noGrp="1"/>
          </p:cNvSpPr>
          <p:nvPr>
            <p:ph type="body" idx="1"/>
          </p:nvPr>
        </p:nvSpPr>
        <p:spPr>
          <a:xfrm>
            <a:off x="376400" y="1093850"/>
            <a:ext cx="8520599" cy="2521800"/>
          </a:xfrm>
          <a:prstGeom prst="rect">
            <a:avLst/>
          </a:prstGeom>
        </p:spPr>
        <p:txBody>
          <a:bodyPr lIns="91425" tIns="91425" rIns="91425" bIns="91425" anchor="t" anchorCtr="0">
            <a:noAutofit/>
          </a:bodyPr>
          <a:lstStyle/>
          <a:p>
            <a:pPr rtl="0">
              <a:spcBef>
                <a:spcPts val="0"/>
              </a:spcBef>
              <a:buNone/>
            </a:pPr>
            <a:r>
              <a:rPr lang="en" b="1" dirty="0">
                <a:solidFill>
                  <a:srgbClr val="000000"/>
                </a:solidFill>
              </a:rPr>
              <a:t>The memory is the work area for the CPU, to manipulate or execute data this must be loaded into memory.</a:t>
            </a:r>
          </a:p>
          <a:p>
            <a:pPr rtl="0">
              <a:spcBef>
                <a:spcPts val="0"/>
              </a:spcBef>
              <a:buNone/>
            </a:pPr>
            <a:r>
              <a:rPr lang="en" b="1" dirty="0">
                <a:solidFill>
                  <a:srgbClr val="000000"/>
                </a:solidFill>
              </a:rPr>
              <a:t>The CPU can store information into RAM and retrieve information from RAM. </a:t>
            </a:r>
          </a:p>
          <a:p>
            <a:pPr rtl="0">
              <a:spcBef>
                <a:spcPts val="0"/>
              </a:spcBef>
              <a:buNone/>
            </a:pPr>
            <a:r>
              <a:rPr lang="en" b="1" dirty="0">
                <a:solidFill>
                  <a:srgbClr val="000000"/>
                </a:solidFill>
              </a:rPr>
              <a:t>RAM is a volatile memory (info is lost when power to the computer is turned off).</a:t>
            </a:r>
          </a:p>
          <a:p>
            <a:pPr rtl="0">
              <a:spcBef>
                <a:spcPts val="0"/>
              </a:spcBef>
              <a:buNone/>
            </a:pPr>
            <a:r>
              <a:rPr lang="en" b="1" dirty="0">
                <a:solidFill>
                  <a:srgbClr val="000000"/>
                </a:solidFill>
              </a:rPr>
              <a:t>Information is permanently recorded on the ROM (CPU can read info from the ROM, but cant change its contents)</a:t>
            </a:r>
          </a:p>
          <a:p>
            <a:pPr lvl="0" rtl="0">
              <a:spcBef>
                <a:spcPts val="0"/>
              </a:spcBef>
              <a:buNone/>
            </a:pPr>
            <a:r>
              <a:rPr lang="en" b="1" dirty="0">
                <a:solidFill>
                  <a:srgbClr val="000000"/>
                </a:solidFill>
              </a:rPr>
              <a:t>Programs in ROM are called firmware.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advTm="26318">
        <p14:flash/>
      </p:transition>
    </mc:Choice>
    <mc:Fallback xmlns="">
      <p:transition spd="slow" advTm="263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500" fill="hold"/>
                                        <p:tgtEl>
                                          <p:spTgt spid="111"/>
                                        </p:tgtEl>
                                        <p:attrNameLst>
                                          <p:attrName>ppt_x</p:attrName>
                                        </p:attrNameLst>
                                      </p:cBhvr>
                                      <p:tavLst>
                                        <p:tav tm="0">
                                          <p:val>
                                            <p:strVal val="#ppt_x"/>
                                          </p:val>
                                        </p:tav>
                                        <p:tav tm="100000">
                                          <p:val>
                                            <p:strVal val="#ppt_x"/>
                                          </p:val>
                                        </p:tav>
                                      </p:tavLst>
                                    </p:anim>
                                    <p:anim calcmode="lin" valueType="num">
                                      <p:cBhvr additive="base">
                                        <p:cTn id="1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12">
                                            <p:txEl>
                                              <p:pRg st="0" end="0"/>
                                            </p:txEl>
                                          </p:spTgt>
                                        </p:tgtEl>
                                        <p:attrNameLst>
                                          <p:attrName>style.visibility</p:attrName>
                                        </p:attrNameLst>
                                      </p:cBhvr>
                                      <p:to>
                                        <p:strVal val="visible"/>
                                      </p:to>
                                    </p:set>
                                    <p:anim calcmode="lin" valueType="num">
                                      <p:cBhvr>
                                        <p:cTn id="17" dur="3000" fill="hold"/>
                                        <p:tgtEl>
                                          <p:spTgt spid="112">
                                            <p:txEl>
                                              <p:pRg st="0" end="0"/>
                                            </p:txEl>
                                          </p:spTgt>
                                        </p:tgtEl>
                                        <p:attrNameLst>
                                          <p:attrName>ppt_w</p:attrName>
                                        </p:attrNameLst>
                                      </p:cBhvr>
                                      <p:tavLst>
                                        <p:tav tm="0">
                                          <p:val>
                                            <p:fltVal val="0"/>
                                          </p:val>
                                        </p:tav>
                                        <p:tav tm="100000">
                                          <p:val>
                                            <p:strVal val="#ppt_w"/>
                                          </p:val>
                                        </p:tav>
                                      </p:tavLst>
                                    </p:anim>
                                    <p:anim calcmode="lin" valueType="num">
                                      <p:cBhvr>
                                        <p:cTn id="18" dur="3000" fill="hold"/>
                                        <p:tgtEl>
                                          <p:spTgt spid="112">
                                            <p:txEl>
                                              <p:pRg st="0" end="0"/>
                                            </p:txEl>
                                          </p:spTgt>
                                        </p:tgtEl>
                                        <p:attrNameLst>
                                          <p:attrName>ppt_h</p:attrName>
                                        </p:attrNameLst>
                                      </p:cBhvr>
                                      <p:tavLst>
                                        <p:tav tm="0">
                                          <p:val>
                                            <p:fltVal val="0"/>
                                          </p:val>
                                        </p:tav>
                                        <p:tav tm="100000">
                                          <p:val>
                                            <p:strVal val="#ppt_h"/>
                                          </p:val>
                                        </p:tav>
                                      </p:tavLst>
                                    </p:anim>
                                    <p:anim calcmode="lin" valueType="num">
                                      <p:cBhvr>
                                        <p:cTn id="19" dur="3000" fill="hold"/>
                                        <p:tgtEl>
                                          <p:spTgt spid="112">
                                            <p:txEl>
                                              <p:pRg st="0" end="0"/>
                                            </p:txEl>
                                          </p:spTgt>
                                        </p:tgtEl>
                                        <p:attrNameLst>
                                          <p:attrName>style.rotation</p:attrName>
                                        </p:attrNameLst>
                                      </p:cBhvr>
                                      <p:tavLst>
                                        <p:tav tm="0">
                                          <p:val>
                                            <p:fltVal val="90"/>
                                          </p:val>
                                        </p:tav>
                                        <p:tav tm="100000">
                                          <p:val>
                                            <p:fltVal val="0"/>
                                          </p:val>
                                        </p:tav>
                                      </p:tavLst>
                                    </p:anim>
                                    <p:animEffect transition="in" filter="fade">
                                      <p:cBhvr>
                                        <p:cTn id="20" dur="3000"/>
                                        <p:tgtEl>
                                          <p:spTgt spid="1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12">
                                            <p:txEl>
                                              <p:pRg st="1" end="1"/>
                                            </p:txEl>
                                          </p:spTgt>
                                        </p:tgtEl>
                                        <p:attrNameLst>
                                          <p:attrName>style.visibility</p:attrName>
                                        </p:attrNameLst>
                                      </p:cBhvr>
                                      <p:to>
                                        <p:strVal val="visible"/>
                                      </p:to>
                                    </p:set>
                                    <p:anim calcmode="lin" valueType="num">
                                      <p:cBhvr>
                                        <p:cTn id="25" dur="3000" fill="hold"/>
                                        <p:tgtEl>
                                          <p:spTgt spid="112">
                                            <p:txEl>
                                              <p:pRg st="1" end="1"/>
                                            </p:txEl>
                                          </p:spTgt>
                                        </p:tgtEl>
                                        <p:attrNameLst>
                                          <p:attrName>ppt_w</p:attrName>
                                        </p:attrNameLst>
                                      </p:cBhvr>
                                      <p:tavLst>
                                        <p:tav tm="0">
                                          <p:val>
                                            <p:fltVal val="0"/>
                                          </p:val>
                                        </p:tav>
                                        <p:tav tm="100000">
                                          <p:val>
                                            <p:strVal val="#ppt_w"/>
                                          </p:val>
                                        </p:tav>
                                      </p:tavLst>
                                    </p:anim>
                                    <p:anim calcmode="lin" valueType="num">
                                      <p:cBhvr>
                                        <p:cTn id="26" dur="3000" fill="hold"/>
                                        <p:tgtEl>
                                          <p:spTgt spid="112">
                                            <p:txEl>
                                              <p:pRg st="1" end="1"/>
                                            </p:txEl>
                                          </p:spTgt>
                                        </p:tgtEl>
                                        <p:attrNameLst>
                                          <p:attrName>ppt_h</p:attrName>
                                        </p:attrNameLst>
                                      </p:cBhvr>
                                      <p:tavLst>
                                        <p:tav tm="0">
                                          <p:val>
                                            <p:fltVal val="0"/>
                                          </p:val>
                                        </p:tav>
                                        <p:tav tm="100000">
                                          <p:val>
                                            <p:strVal val="#ppt_h"/>
                                          </p:val>
                                        </p:tav>
                                      </p:tavLst>
                                    </p:anim>
                                    <p:anim calcmode="lin" valueType="num">
                                      <p:cBhvr>
                                        <p:cTn id="27" dur="3000" fill="hold"/>
                                        <p:tgtEl>
                                          <p:spTgt spid="112">
                                            <p:txEl>
                                              <p:pRg st="1" end="1"/>
                                            </p:txEl>
                                          </p:spTgt>
                                        </p:tgtEl>
                                        <p:attrNameLst>
                                          <p:attrName>style.rotation</p:attrName>
                                        </p:attrNameLst>
                                      </p:cBhvr>
                                      <p:tavLst>
                                        <p:tav tm="0">
                                          <p:val>
                                            <p:fltVal val="90"/>
                                          </p:val>
                                        </p:tav>
                                        <p:tav tm="100000">
                                          <p:val>
                                            <p:fltVal val="0"/>
                                          </p:val>
                                        </p:tav>
                                      </p:tavLst>
                                    </p:anim>
                                    <p:animEffect transition="in" filter="fade">
                                      <p:cBhvr>
                                        <p:cTn id="28" dur="3000"/>
                                        <p:tgtEl>
                                          <p:spTgt spid="1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12">
                                            <p:txEl>
                                              <p:pRg st="2" end="2"/>
                                            </p:txEl>
                                          </p:spTgt>
                                        </p:tgtEl>
                                        <p:attrNameLst>
                                          <p:attrName>style.visibility</p:attrName>
                                        </p:attrNameLst>
                                      </p:cBhvr>
                                      <p:to>
                                        <p:strVal val="visible"/>
                                      </p:to>
                                    </p:set>
                                    <p:anim calcmode="lin" valueType="num">
                                      <p:cBhvr>
                                        <p:cTn id="33" dur="3000" fill="hold"/>
                                        <p:tgtEl>
                                          <p:spTgt spid="112">
                                            <p:txEl>
                                              <p:pRg st="2" end="2"/>
                                            </p:txEl>
                                          </p:spTgt>
                                        </p:tgtEl>
                                        <p:attrNameLst>
                                          <p:attrName>ppt_w</p:attrName>
                                        </p:attrNameLst>
                                      </p:cBhvr>
                                      <p:tavLst>
                                        <p:tav tm="0">
                                          <p:val>
                                            <p:fltVal val="0"/>
                                          </p:val>
                                        </p:tav>
                                        <p:tav tm="100000">
                                          <p:val>
                                            <p:strVal val="#ppt_w"/>
                                          </p:val>
                                        </p:tav>
                                      </p:tavLst>
                                    </p:anim>
                                    <p:anim calcmode="lin" valueType="num">
                                      <p:cBhvr>
                                        <p:cTn id="34" dur="3000" fill="hold"/>
                                        <p:tgtEl>
                                          <p:spTgt spid="112">
                                            <p:txEl>
                                              <p:pRg st="2" end="2"/>
                                            </p:txEl>
                                          </p:spTgt>
                                        </p:tgtEl>
                                        <p:attrNameLst>
                                          <p:attrName>ppt_h</p:attrName>
                                        </p:attrNameLst>
                                      </p:cBhvr>
                                      <p:tavLst>
                                        <p:tav tm="0">
                                          <p:val>
                                            <p:fltVal val="0"/>
                                          </p:val>
                                        </p:tav>
                                        <p:tav tm="100000">
                                          <p:val>
                                            <p:strVal val="#ppt_h"/>
                                          </p:val>
                                        </p:tav>
                                      </p:tavLst>
                                    </p:anim>
                                    <p:anim calcmode="lin" valueType="num">
                                      <p:cBhvr>
                                        <p:cTn id="35" dur="3000" fill="hold"/>
                                        <p:tgtEl>
                                          <p:spTgt spid="112">
                                            <p:txEl>
                                              <p:pRg st="2" end="2"/>
                                            </p:txEl>
                                          </p:spTgt>
                                        </p:tgtEl>
                                        <p:attrNameLst>
                                          <p:attrName>style.rotation</p:attrName>
                                        </p:attrNameLst>
                                      </p:cBhvr>
                                      <p:tavLst>
                                        <p:tav tm="0">
                                          <p:val>
                                            <p:fltVal val="90"/>
                                          </p:val>
                                        </p:tav>
                                        <p:tav tm="100000">
                                          <p:val>
                                            <p:fltVal val="0"/>
                                          </p:val>
                                        </p:tav>
                                      </p:tavLst>
                                    </p:anim>
                                    <p:animEffect transition="in" filter="fade">
                                      <p:cBhvr>
                                        <p:cTn id="36" dur="3000"/>
                                        <p:tgtEl>
                                          <p:spTgt spid="11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12">
                                            <p:txEl>
                                              <p:pRg st="3" end="3"/>
                                            </p:txEl>
                                          </p:spTgt>
                                        </p:tgtEl>
                                        <p:attrNameLst>
                                          <p:attrName>style.visibility</p:attrName>
                                        </p:attrNameLst>
                                      </p:cBhvr>
                                      <p:to>
                                        <p:strVal val="visible"/>
                                      </p:to>
                                    </p:set>
                                    <p:anim calcmode="lin" valueType="num">
                                      <p:cBhvr>
                                        <p:cTn id="41" dur="3000" fill="hold"/>
                                        <p:tgtEl>
                                          <p:spTgt spid="112">
                                            <p:txEl>
                                              <p:pRg st="3" end="3"/>
                                            </p:txEl>
                                          </p:spTgt>
                                        </p:tgtEl>
                                        <p:attrNameLst>
                                          <p:attrName>ppt_w</p:attrName>
                                        </p:attrNameLst>
                                      </p:cBhvr>
                                      <p:tavLst>
                                        <p:tav tm="0">
                                          <p:val>
                                            <p:fltVal val="0"/>
                                          </p:val>
                                        </p:tav>
                                        <p:tav tm="100000">
                                          <p:val>
                                            <p:strVal val="#ppt_w"/>
                                          </p:val>
                                        </p:tav>
                                      </p:tavLst>
                                    </p:anim>
                                    <p:anim calcmode="lin" valueType="num">
                                      <p:cBhvr>
                                        <p:cTn id="42" dur="3000" fill="hold"/>
                                        <p:tgtEl>
                                          <p:spTgt spid="112">
                                            <p:txEl>
                                              <p:pRg st="3" end="3"/>
                                            </p:txEl>
                                          </p:spTgt>
                                        </p:tgtEl>
                                        <p:attrNameLst>
                                          <p:attrName>ppt_h</p:attrName>
                                        </p:attrNameLst>
                                      </p:cBhvr>
                                      <p:tavLst>
                                        <p:tav tm="0">
                                          <p:val>
                                            <p:fltVal val="0"/>
                                          </p:val>
                                        </p:tav>
                                        <p:tav tm="100000">
                                          <p:val>
                                            <p:strVal val="#ppt_h"/>
                                          </p:val>
                                        </p:tav>
                                      </p:tavLst>
                                    </p:anim>
                                    <p:anim calcmode="lin" valueType="num">
                                      <p:cBhvr>
                                        <p:cTn id="43" dur="3000" fill="hold"/>
                                        <p:tgtEl>
                                          <p:spTgt spid="112">
                                            <p:txEl>
                                              <p:pRg st="3" end="3"/>
                                            </p:txEl>
                                          </p:spTgt>
                                        </p:tgtEl>
                                        <p:attrNameLst>
                                          <p:attrName>style.rotation</p:attrName>
                                        </p:attrNameLst>
                                      </p:cBhvr>
                                      <p:tavLst>
                                        <p:tav tm="0">
                                          <p:val>
                                            <p:fltVal val="90"/>
                                          </p:val>
                                        </p:tav>
                                        <p:tav tm="100000">
                                          <p:val>
                                            <p:fltVal val="0"/>
                                          </p:val>
                                        </p:tav>
                                      </p:tavLst>
                                    </p:anim>
                                    <p:animEffect transition="in" filter="fade">
                                      <p:cBhvr>
                                        <p:cTn id="44" dur="3000"/>
                                        <p:tgtEl>
                                          <p:spTgt spid="11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12">
                                            <p:txEl>
                                              <p:pRg st="4" end="4"/>
                                            </p:txEl>
                                          </p:spTgt>
                                        </p:tgtEl>
                                        <p:attrNameLst>
                                          <p:attrName>style.visibility</p:attrName>
                                        </p:attrNameLst>
                                      </p:cBhvr>
                                      <p:to>
                                        <p:strVal val="visible"/>
                                      </p:to>
                                    </p:set>
                                    <p:anim calcmode="lin" valueType="num">
                                      <p:cBhvr>
                                        <p:cTn id="49" dur="3000" fill="hold"/>
                                        <p:tgtEl>
                                          <p:spTgt spid="112">
                                            <p:txEl>
                                              <p:pRg st="4" end="4"/>
                                            </p:txEl>
                                          </p:spTgt>
                                        </p:tgtEl>
                                        <p:attrNameLst>
                                          <p:attrName>ppt_w</p:attrName>
                                        </p:attrNameLst>
                                      </p:cBhvr>
                                      <p:tavLst>
                                        <p:tav tm="0">
                                          <p:val>
                                            <p:fltVal val="0"/>
                                          </p:val>
                                        </p:tav>
                                        <p:tav tm="100000">
                                          <p:val>
                                            <p:strVal val="#ppt_w"/>
                                          </p:val>
                                        </p:tav>
                                      </p:tavLst>
                                    </p:anim>
                                    <p:anim calcmode="lin" valueType="num">
                                      <p:cBhvr>
                                        <p:cTn id="50" dur="3000" fill="hold"/>
                                        <p:tgtEl>
                                          <p:spTgt spid="112">
                                            <p:txEl>
                                              <p:pRg st="4" end="4"/>
                                            </p:txEl>
                                          </p:spTgt>
                                        </p:tgtEl>
                                        <p:attrNameLst>
                                          <p:attrName>ppt_h</p:attrName>
                                        </p:attrNameLst>
                                      </p:cBhvr>
                                      <p:tavLst>
                                        <p:tav tm="0">
                                          <p:val>
                                            <p:fltVal val="0"/>
                                          </p:val>
                                        </p:tav>
                                        <p:tav tm="100000">
                                          <p:val>
                                            <p:strVal val="#ppt_h"/>
                                          </p:val>
                                        </p:tav>
                                      </p:tavLst>
                                    </p:anim>
                                    <p:anim calcmode="lin" valueType="num">
                                      <p:cBhvr>
                                        <p:cTn id="51" dur="3000" fill="hold"/>
                                        <p:tgtEl>
                                          <p:spTgt spid="112">
                                            <p:txEl>
                                              <p:pRg st="4" end="4"/>
                                            </p:txEl>
                                          </p:spTgt>
                                        </p:tgtEl>
                                        <p:attrNameLst>
                                          <p:attrName>style.rotation</p:attrName>
                                        </p:attrNameLst>
                                      </p:cBhvr>
                                      <p:tavLst>
                                        <p:tav tm="0">
                                          <p:val>
                                            <p:fltVal val="90"/>
                                          </p:val>
                                        </p:tav>
                                        <p:tav tm="100000">
                                          <p:val>
                                            <p:fltVal val="0"/>
                                          </p:val>
                                        </p:tav>
                                      </p:tavLst>
                                    </p:anim>
                                    <p:animEffect transition="in" filter="fade">
                                      <p:cBhvr>
                                        <p:cTn id="52" dur="3000"/>
                                        <p:tgtEl>
                                          <p:spTgt spid="1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
                </p:tgtEl>
              </p:cMediaNode>
            </p:audio>
          </p:childTnLst>
        </p:cTn>
      </p:par>
    </p:tnLst>
    <p:bldLst>
      <p:bldP spid="111" grpId="0"/>
      <p:bldP spid="11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10.xml><?xml version="1.0" encoding="utf-8"?>
<p:tagLst xmlns:a="http://schemas.openxmlformats.org/drawingml/2006/main" xmlns:r="http://schemas.openxmlformats.org/officeDocument/2006/relationships" xmlns:p="http://schemas.openxmlformats.org/presentationml/2006/main">
  <p:tag name="TIMING" val="|4.9|2.2|5.6"/>
</p:tagLst>
</file>

<file path=ppt/tags/tag2.xml><?xml version="1.0" encoding="utf-8"?>
<p:tagLst xmlns:a="http://schemas.openxmlformats.org/drawingml/2006/main" xmlns:r="http://schemas.openxmlformats.org/officeDocument/2006/relationships" xmlns:p="http://schemas.openxmlformats.org/presentationml/2006/main">
  <p:tag name="TIMING" val="|0.8|2.5|5.5|5.2|6.4|5.5"/>
</p:tagLst>
</file>

<file path=ppt/tags/tag3.xml><?xml version="1.0" encoding="utf-8"?>
<p:tagLst xmlns:a="http://schemas.openxmlformats.org/drawingml/2006/main" xmlns:r="http://schemas.openxmlformats.org/officeDocument/2006/relationships" xmlns:p="http://schemas.openxmlformats.org/presentationml/2006/main">
  <p:tag name="TIMING" val="|0.5|7.1|3.9|4.3"/>
</p:tagLst>
</file>

<file path=ppt/tags/tag4.xml><?xml version="1.0" encoding="utf-8"?>
<p:tagLst xmlns:a="http://schemas.openxmlformats.org/drawingml/2006/main" xmlns:r="http://schemas.openxmlformats.org/officeDocument/2006/relationships" xmlns:p="http://schemas.openxmlformats.org/presentationml/2006/main">
  <p:tag name="TIMING" val="|0.7|2.3|2.4|7.9"/>
</p:tagLst>
</file>

<file path=ppt/tags/tag5.xml><?xml version="1.0" encoding="utf-8"?>
<p:tagLst xmlns:a="http://schemas.openxmlformats.org/drawingml/2006/main" xmlns:r="http://schemas.openxmlformats.org/officeDocument/2006/relationships" xmlns:p="http://schemas.openxmlformats.org/presentationml/2006/main">
  <p:tag name="TIMING" val="|0.4|2.5"/>
</p:tagLst>
</file>

<file path=ppt/tags/tag6.xml><?xml version="1.0" encoding="utf-8"?>
<p:tagLst xmlns:a="http://schemas.openxmlformats.org/drawingml/2006/main" xmlns:r="http://schemas.openxmlformats.org/officeDocument/2006/relationships" xmlns:p="http://schemas.openxmlformats.org/presentationml/2006/main">
  <p:tag name="TIMING" val="|0.9|2.9|8.9|4.2|4.9"/>
</p:tagLst>
</file>

<file path=ppt/tags/tag7.xml><?xml version="1.0" encoding="utf-8"?>
<p:tagLst xmlns:a="http://schemas.openxmlformats.org/drawingml/2006/main" xmlns:r="http://schemas.openxmlformats.org/officeDocument/2006/relationships" xmlns:p="http://schemas.openxmlformats.org/presentationml/2006/main">
  <p:tag name="TIMING" val="|1|1.7|3.3|3.7|4.1|5.4"/>
</p:tagLst>
</file>

<file path=ppt/tags/tag8.xml><?xml version="1.0" encoding="utf-8"?>
<p:tagLst xmlns:a="http://schemas.openxmlformats.org/drawingml/2006/main" xmlns:r="http://schemas.openxmlformats.org/officeDocument/2006/relationships" xmlns:p="http://schemas.openxmlformats.org/presentationml/2006/main">
  <p:tag name="TIMING" val="|0.7|2.1|4.7|4.8"/>
</p:tagLst>
</file>

<file path=ppt/tags/tag9.xml><?xml version="1.0" encoding="utf-8"?>
<p:tagLst xmlns:a="http://schemas.openxmlformats.org/drawingml/2006/main" xmlns:r="http://schemas.openxmlformats.org/officeDocument/2006/relationships" xmlns:p="http://schemas.openxmlformats.org/presentationml/2006/main">
  <p:tag name="TIMING" val="|1.1|2.3|3.8|5|5.7|4.9"/>
</p:tagLst>
</file>

<file path=ppt/theme/theme1.xml><?xml version="1.0" encoding="utf-8"?>
<a:theme xmlns:a="http://schemas.openxmlformats.org/drawingml/2006/main"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722</Words>
  <Application>Microsoft Office PowerPoint</Application>
  <PresentationFormat>On-screen Show (16:9)</PresentationFormat>
  <Paragraphs>42</Paragraphs>
  <Slides>10</Slides>
  <Notes>10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Amatic SC</vt:lpstr>
      <vt:lpstr>Consolas</vt:lpstr>
      <vt:lpstr>Source Code Pro</vt:lpstr>
      <vt:lpstr>beach-day</vt:lpstr>
      <vt:lpstr>THe CPU</vt:lpstr>
      <vt:lpstr>The CPU: The Real Computer</vt:lpstr>
      <vt:lpstr>PowerPoint Presentation</vt:lpstr>
      <vt:lpstr>From Multicore to cluster</vt:lpstr>
      <vt:lpstr>The Computer’s Memory</vt:lpstr>
      <vt:lpstr>Buses, Ports, and Peripherals</vt:lpstr>
      <vt:lpstr>Green Computing</vt:lpstr>
      <vt:lpstr>How it works the cpu</vt:lpstr>
      <vt:lpstr>How it works the memory</vt:lpstr>
      <vt:lpstr>The clock of the Long now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CPU</dc:title>
  <dc:creator>Acer</dc:creator>
  <cp:lastModifiedBy>Acer</cp:lastModifiedBy>
  <cp:revision>9</cp:revision>
  <dcterms:modified xsi:type="dcterms:W3CDTF">2016-05-06T17:24:02Z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